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0" r:id="rId2"/>
    <p:sldId id="287" r:id="rId3"/>
    <p:sldId id="267" r:id="rId4"/>
    <p:sldId id="272" r:id="rId5"/>
    <p:sldId id="277" r:id="rId6"/>
    <p:sldId id="262" r:id="rId7"/>
    <p:sldId id="281" r:id="rId8"/>
    <p:sldId id="283" r:id="rId9"/>
    <p:sldId id="288" r:id="rId10"/>
    <p:sldId id="286" r:id="rId11"/>
    <p:sldId id="256" r:id="rId12"/>
    <p:sldId id="28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33CC"/>
    <a:srgbClr val="FF9999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30" autoAdjust="0"/>
    <p:restoredTop sz="94691" autoAdjust="0"/>
  </p:normalViewPr>
  <p:slideViewPr>
    <p:cSldViewPr>
      <p:cViewPr varScale="1">
        <p:scale>
          <a:sx n="102" d="100"/>
          <a:sy n="102" d="100"/>
        </p:scale>
        <p:origin x="-1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DD091-4862-40C8-9A93-258B3EC71BCB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05AB-B2C4-4FB3-92CB-0C6E2C8CC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873B-0CCC-4EB9-BB0C-6F4FF4BC920C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2932-7445-4B90-9C61-0E62AD39FC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873B-0CCC-4EB9-BB0C-6F4FF4BC920C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2932-7445-4B90-9C61-0E62AD39F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873B-0CCC-4EB9-BB0C-6F4FF4BC920C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2932-7445-4B90-9C61-0E62AD39F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873B-0CCC-4EB9-BB0C-6F4FF4BC920C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2932-7445-4B90-9C61-0E62AD39F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873B-0CCC-4EB9-BB0C-6F4FF4BC920C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CD2932-7445-4B90-9C61-0E62AD39F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873B-0CCC-4EB9-BB0C-6F4FF4BC920C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2932-7445-4B90-9C61-0E62AD39F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873B-0CCC-4EB9-BB0C-6F4FF4BC920C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2932-7445-4B90-9C61-0E62AD39F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873B-0CCC-4EB9-BB0C-6F4FF4BC920C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2932-7445-4B90-9C61-0E62AD39F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873B-0CCC-4EB9-BB0C-6F4FF4BC920C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2932-7445-4B90-9C61-0E62AD39F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873B-0CCC-4EB9-BB0C-6F4FF4BC920C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2932-7445-4B90-9C61-0E62AD39F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873B-0CCC-4EB9-BB0C-6F4FF4BC920C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D2932-7445-4B90-9C61-0E62AD39F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4C873B-0CCC-4EB9-BB0C-6F4FF4BC920C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CD2932-7445-4B90-9C61-0E62AD39FC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emf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85720" y="1009991"/>
            <a:ext cx="5143536" cy="2154436"/>
          </a:xfrm>
          <a:prstGeom prst="rect">
            <a:avLst/>
          </a:prstGeom>
          <a:ln>
            <a:noFill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endParaRPr lang="ru-RU" sz="5400" b="1" dirty="0" smtClean="0">
              <a:solidFill>
                <a:srgbClr val="0000FF"/>
              </a:solidFill>
              <a:latin typeface="Gabriola" pitchFamily="82" charset="0"/>
            </a:endParaRPr>
          </a:p>
          <a:p>
            <a:pPr algn="ctr" eaLnBrk="0" hangingPunct="0">
              <a:defRPr/>
            </a:pPr>
            <a:r>
              <a:rPr lang="ru-RU" sz="4000" b="1" dirty="0" smtClean="0">
                <a:solidFill>
                  <a:srgbClr val="0000FF"/>
                </a:solidFill>
                <a:latin typeface="Gabriola" pitchFamily="82" charset="0"/>
              </a:rPr>
              <a:t>«Жизненный путь монахини </a:t>
            </a:r>
            <a:r>
              <a:rPr lang="ru-RU" sz="4000" b="1" dirty="0" err="1" smtClean="0">
                <a:solidFill>
                  <a:srgbClr val="0000FF"/>
                </a:solidFill>
                <a:latin typeface="Gabriola" pitchFamily="82" charset="0"/>
              </a:rPr>
              <a:t>Иулиании</a:t>
            </a:r>
            <a:r>
              <a:rPr lang="ru-RU" sz="4000" b="1" dirty="0" smtClean="0">
                <a:solidFill>
                  <a:srgbClr val="0000FF"/>
                </a:solidFill>
                <a:latin typeface="Gabriola" pitchFamily="82" charset="0"/>
              </a:rPr>
              <a:t>»</a:t>
            </a:r>
            <a:endParaRPr lang="ru-RU" sz="4000" b="1" dirty="0">
              <a:solidFill>
                <a:srgbClr val="0000FF"/>
              </a:solidFill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571480"/>
            <a:ext cx="407196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«В жизни всегда есть место подвигу…»</a:t>
            </a:r>
            <a:endParaRPr lang="ru-RU" sz="2400" b="1" dirty="0"/>
          </a:p>
        </p:txBody>
      </p:sp>
      <p:pic>
        <p:nvPicPr>
          <p:cNvPr id="5" name="Рисунок 4" descr=" 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28604"/>
            <a:ext cx="2786082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6501207" cy="1714466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8745 h 24545"/>
              <a:gd name="connsiteX1" fmla="*/ 14522 w 21600"/>
              <a:gd name="connsiteY1" fmla="*/ 2945 h 24545"/>
              <a:gd name="connsiteX2" fmla="*/ 14155 w 21600"/>
              <a:gd name="connsiteY2" fmla="*/ 8270 h 24545"/>
              <a:gd name="connsiteX3" fmla="*/ 18380 w 21600"/>
              <a:gd name="connsiteY3" fmla="*/ 7402 h 24545"/>
              <a:gd name="connsiteX4" fmla="*/ 16702 w 21600"/>
              <a:gd name="connsiteY4" fmla="*/ 10260 h 24545"/>
              <a:gd name="connsiteX5" fmla="*/ 21097 w 21600"/>
              <a:gd name="connsiteY5" fmla="*/ 11082 h 24545"/>
              <a:gd name="connsiteX6" fmla="*/ 17607 w 21600"/>
              <a:gd name="connsiteY6" fmla="*/ 13420 h 24545"/>
              <a:gd name="connsiteX7" fmla="*/ 21600 w 21600"/>
              <a:gd name="connsiteY7" fmla="*/ 16235 h 24545"/>
              <a:gd name="connsiteX8" fmla="*/ 16837 w 21600"/>
              <a:gd name="connsiteY8" fmla="*/ 15887 h 24545"/>
              <a:gd name="connsiteX9" fmla="*/ 18145 w 21600"/>
              <a:gd name="connsiteY9" fmla="*/ 21040 h 24545"/>
              <a:gd name="connsiteX10" fmla="*/ 14020 w 21600"/>
              <a:gd name="connsiteY10" fmla="*/ 17402 h 24545"/>
              <a:gd name="connsiteX11" fmla="*/ 13247 w 21600"/>
              <a:gd name="connsiteY11" fmla="*/ 22682 h 24545"/>
              <a:gd name="connsiteX12" fmla="*/ 10532 w 21600"/>
              <a:gd name="connsiteY12" fmla="*/ 17880 h 24545"/>
              <a:gd name="connsiteX13" fmla="*/ 8485 w 21600"/>
              <a:gd name="connsiteY13" fmla="*/ 24545 h 24545"/>
              <a:gd name="connsiteX14" fmla="*/ 7715 w 21600"/>
              <a:gd name="connsiteY14" fmla="*/ 18572 h 24545"/>
              <a:gd name="connsiteX15" fmla="*/ 4762 w 21600"/>
              <a:gd name="connsiteY15" fmla="*/ 20562 h 24545"/>
              <a:gd name="connsiteX16" fmla="*/ 5667 w 21600"/>
              <a:gd name="connsiteY16" fmla="*/ 16882 h 24545"/>
              <a:gd name="connsiteX17" fmla="*/ 135 w 21600"/>
              <a:gd name="connsiteY17" fmla="*/ 17532 h 24545"/>
              <a:gd name="connsiteX18" fmla="*/ 3722 w 21600"/>
              <a:gd name="connsiteY18" fmla="*/ 14720 h 24545"/>
              <a:gd name="connsiteX19" fmla="*/ 0 w 21600"/>
              <a:gd name="connsiteY19" fmla="*/ 11560 h 24545"/>
              <a:gd name="connsiteX20" fmla="*/ 4627 w 21600"/>
              <a:gd name="connsiteY20" fmla="*/ 10562 h 24545"/>
              <a:gd name="connsiteX21" fmla="*/ 370 w 21600"/>
              <a:gd name="connsiteY21" fmla="*/ 5240 h 24545"/>
              <a:gd name="connsiteX22" fmla="*/ 7312 w 21600"/>
              <a:gd name="connsiteY22" fmla="*/ 9265 h 24545"/>
              <a:gd name="connsiteX23" fmla="*/ 7927 w 21600"/>
              <a:gd name="connsiteY23" fmla="*/ 0 h 24545"/>
              <a:gd name="connsiteX24" fmla="*/ 10800 w 21600"/>
              <a:gd name="connsiteY24" fmla="*/ 8745 h 24545"/>
              <a:gd name="connsiteX0" fmla="*/ 10800 w 21600"/>
              <a:gd name="connsiteY0" fmla="*/ 8745 h 24545"/>
              <a:gd name="connsiteX1" fmla="*/ 14664 w 21600"/>
              <a:gd name="connsiteY1" fmla="*/ 0 h 24545"/>
              <a:gd name="connsiteX2" fmla="*/ 14155 w 21600"/>
              <a:gd name="connsiteY2" fmla="*/ 8270 h 24545"/>
              <a:gd name="connsiteX3" fmla="*/ 18380 w 21600"/>
              <a:gd name="connsiteY3" fmla="*/ 7402 h 24545"/>
              <a:gd name="connsiteX4" fmla="*/ 16702 w 21600"/>
              <a:gd name="connsiteY4" fmla="*/ 10260 h 24545"/>
              <a:gd name="connsiteX5" fmla="*/ 21097 w 21600"/>
              <a:gd name="connsiteY5" fmla="*/ 11082 h 24545"/>
              <a:gd name="connsiteX6" fmla="*/ 17607 w 21600"/>
              <a:gd name="connsiteY6" fmla="*/ 13420 h 24545"/>
              <a:gd name="connsiteX7" fmla="*/ 21600 w 21600"/>
              <a:gd name="connsiteY7" fmla="*/ 16235 h 24545"/>
              <a:gd name="connsiteX8" fmla="*/ 16837 w 21600"/>
              <a:gd name="connsiteY8" fmla="*/ 15887 h 24545"/>
              <a:gd name="connsiteX9" fmla="*/ 18145 w 21600"/>
              <a:gd name="connsiteY9" fmla="*/ 21040 h 24545"/>
              <a:gd name="connsiteX10" fmla="*/ 14020 w 21600"/>
              <a:gd name="connsiteY10" fmla="*/ 17402 h 24545"/>
              <a:gd name="connsiteX11" fmla="*/ 13247 w 21600"/>
              <a:gd name="connsiteY11" fmla="*/ 22682 h 24545"/>
              <a:gd name="connsiteX12" fmla="*/ 10532 w 21600"/>
              <a:gd name="connsiteY12" fmla="*/ 17880 h 24545"/>
              <a:gd name="connsiteX13" fmla="*/ 8485 w 21600"/>
              <a:gd name="connsiteY13" fmla="*/ 24545 h 24545"/>
              <a:gd name="connsiteX14" fmla="*/ 7715 w 21600"/>
              <a:gd name="connsiteY14" fmla="*/ 18572 h 24545"/>
              <a:gd name="connsiteX15" fmla="*/ 4762 w 21600"/>
              <a:gd name="connsiteY15" fmla="*/ 20562 h 24545"/>
              <a:gd name="connsiteX16" fmla="*/ 5667 w 21600"/>
              <a:gd name="connsiteY16" fmla="*/ 16882 h 24545"/>
              <a:gd name="connsiteX17" fmla="*/ 135 w 21600"/>
              <a:gd name="connsiteY17" fmla="*/ 17532 h 24545"/>
              <a:gd name="connsiteX18" fmla="*/ 3722 w 21600"/>
              <a:gd name="connsiteY18" fmla="*/ 14720 h 24545"/>
              <a:gd name="connsiteX19" fmla="*/ 0 w 21600"/>
              <a:gd name="connsiteY19" fmla="*/ 11560 h 24545"/>
              <a:gd name="connsiteX20" fmla="*/ 4627 w 21600"/>
              <a:gd name="connsiteY20" fmla="*/ 10562 h 24545"/>
              <a:gd name="connsiteX21" fmla="*/ 370 w 21600"/>
              <a:gd name="connsiteY21" fmla="*/ 5240 h 24545"/>
              <a:gd name="connsiteX22" fmla="*/ 7312 w 21600"/>
              <a:gd name="connsiteY22" fmla="*/ 9265 h 24545"/>
              <a:gd name="connsiteX23" fmla="*/ 7927 w 21600"/>
              <a:gd name="connsiteY23" fmla="*/ 0 h 24545"/>
              <a:gd name="connsiteX24" fmla="*/ 10800 w 21600"/>
              <a:gd name="connsiteY24" fmla="*/ 8745 h 24545"/>
              <a:gd name="connsiteX0" fmla="*/ 10800 w 21600"/>
              <a:gd name="connsiteY0" fmla="*/ 8745 h 24545"/>
              <a:gd name="connsiteX1" fmla="*/ 14664 w 21600"/>
              <a:gd name="connsiteY1" fmla="*/ 0 h 24545"/>
              <a:gd name="connsiteX2" fmla="*/ 14155 w 21600"/>
              <a:gd name="connsiteY2" fmla="*/ 8270 h 24545"/>
              <a:gd name="connsiteX3" fmla="*/ 18380 w 21600"/>
              <a:gd name="connsiteY3" fmla="*/ 7402 h 24545"/>
              <a:gd name="connsiteX4" fmla="*/ 16702 w 21600"/>
              <a:gd name="connsiteY4" fmla="*/ 10260 h 24545"/>
              <a:gd name="connsiteX5" fmla="*/ 21097 w 21600"/>
              <a:gd name="connsiteY5" fmla="*/ 11082 h 24545"/>
              <a:gd name="connsiteX6" fmla="*/ 17607 w 21600"/>
              <a:gd name="connsiteY6" fmla="*/ 13420 h 24545"/>
              <a:gd name="connsiteX7" fmla="*/ 21600 w 21600"/>
              <a:gd name="connsiteY7" fmla="*/ 16235 h 24545"/>
              <a:gd name="connsiteX8" fmla="*/ 16837 w 21600"/>
              <a:gd name="connsiteY8" fmla="*/ 15887 h 24545"/>
              <a:gd name="connsiteX9" fmla="*/ 18145 w 21600"/>
              <a:gd name="connsiteY9" fmla="*/ 21040 h 24545"/>
              <a:gd name="connsiteX10" fmla="*/ 14020 w 21600"/>
              <a:gd name="connsiteY10" fmla="*/ 17402 h 24545"/>
              <a:gd name="connsiteX11" fmla="*/ 13247 w 21600"/>
              <a:gd name="connsiteY11" fmla="*/ 22682 h 24545"/>
              <a:gd name="connsiteX12" fmla="*/ 10532 w 21600"/>
              <a:gd name="connsiteY12" fmla="*/ 17880 h 24545"/>
              <a:gd name="connsiteX13" fmla="*/ 8485 w 21600"/>
              <a:gd name="connsiteY13" fmla="*/ 24545 h 24545"/>
              <a:gd name="connsiteX14" fmla="*/ 7715 w 21600"/>
              <a:gd name="connsiteY14" fmla="*/ 18572 h 24545"/>
              <a:gd name="connsiteX15" fmla="*/ 4762 w 21600"/>
              <a:gd name="connsiteY15" fmla="*/ 20562 h 24545"/>
              <a:gd name="connsiteX16" fmla="*/ 5667 w 21600"/>
              <a:gd name="connsiteY16" fmla="*/ 16882 h 24545"/>
              <a:gd name="connsiteX17" fmla="*/ 135 w 21600"/>
              <a:gd name="connsiteY17" fmla="*/ 17532 h 24545"/>
              <a:gd name="connsiteX18" fmla="*/ 3722 w 21600"/>
              <a:gd name="connsiteY18" fmla="*/ 14720 h 24545"/>
              <a:gd name="connsiteX19" fmla="*/ 0 w 21600"/>
              <a:gd name="connsiteY19" fmla="*/ 11560 h 24545"/>
              <a:gd name="connsiteX20" fmla="*/ 4627 w 21600"/>
              <a:gd name="connsiteY20" fmla="*/ 10562 h 24545"/>
              <a:gd name="connsiteX21" fmla="*/ 1585 w 21600"/>
              <a:gd name="connsiteY21" fmla="*/ 1963 h 24545"/>
              <a:gd name="connsiteX22" fmla="*/ 7312 w 21600"/>
              <a:gd name="connsiteY22" fmla="*/ 9265 h 24545"/>
              <a:gd name="connsiteX23" fmla="*/ 7927 w 21600"/>
              <a:gd name="connsiteY23" fmla="*/ 0 h 24545"/>
              <a:gd name="connsiteX24" fmla="*/ 10800 w 21600"/>
              <a:gd name="connsiteY24" fmla="*/ 8745 h 24545"/>
              <a:gd name="connsiteX0" fmla="*/ 10800 w 21600"/>
              <a:gd name="connsiteY0" fmla="*/ 8745 h 24545"/>
              <a:gd name="connsiteX1" fmla="*/ 14664 w 21600"/>
              <a:gd name="connsiteY1" fmla="*/ 0 h 24545"/>
              <a:gd name="connsiteX2" fmla="*/ 14155 w 21600"/>
              <a:gd name="connsiteY2" fmla="*/ 8270 h 24545"/>
              <a:gd name="connsiteX3" fmla="*/ 18033 w 21600"/>
              <a:gd name="connsiteY3" fmla="*/ 1963 h 24545"/>
              <a:gd name="connsiteX4" fmla="*/ 16702 w 21600"/>
              <a:gd name="connsiteY4" fmla="*/ 10260 h 24545"/>
              <a:gd name="connsiteX5" fmla="*/ 21097 w 21600"/>
              <a:gd name="connsiteY5" fmla="*/ 11082 h 24545"/>
              <a:gd name="connsiteX6" fmla="*/ 17607 w 21600"/>
              <a:gd name="connsiteY6" fmla="*/ 13420 h 24545"/>
              <a:gd name="connsiteX7" fmla="*/ 21600 w 21600"/>
              <a:gd name="connsiteY7" fmla="*/ 16235 h 24545"/>
              <a:gd name="connsiteX8" fmla="*/ 16837 w 21600"/>
              <a:gd name="connsiteY8" fmla="*/ 15887 h 24545"/>
              <a:gd name="connsiteX9" fmla="*/ 18145 w 21600"/>
              <a:gd name="connsiteY9" fmla="*/ 21040 h 24545"/>
              <a:gd name="connsiteX10" fmla="*/ 14020 w 21600"/>
              <a:gd name="connsiteY10" fmla="*/ 17402 h 24545"/>
              <a:gd name="connsiteX11" fmla="*/ 13247 w 21600"/>
              <a:gd name="connsiteY11" fmla="*/ 22682 h 24545"/>
              <a:gd name="connsiteX12" fmla="*/ 10532 w 21600"/>
              <a:gd name="connsiteY12" fmla="*/ 17880 h 24545"/>
              <a:gd name="connsiteX13" fmla="*/ 8485 w 21600"/>
              <a:gd name="connsiteY13" fmla="*/ 24545 h 24545"/>
              <a:gd name="connsiteX14" fmla="*/ 7715 w 21600"/>
              <a:gd name="connsiteY14" fmla="*/ 18572 h 24545"/>
              <a:gd name="connsiteX15" fmla="*/ 4762 w 21600"/>
              <a:gd name="connsiteY15" fmla="*/ 20562 h 24545"/>
              <a:gd name="connsiteX16" fmla="*/ 5667 w 21600"/>
              <a:gd name="connsiteY16" fmla="*/ 16882 h 24545"/>
              <a:gd name="connsiteX17" fmla="*/ 135 w 21600"/>
              <a:gd name="connsiteY17" fmla="*/ 17532 h 24545"/>
              <a:gd name="connsiteX18" fmla="*/ 3722 w 21600"/>
              <a:gd name="connsiteY18" fmla="*/ 14720 h 24545"/>
              <a:gd name="connsiteX19" fmla="*/ 0 w 21600"/>
              <a:gd name="connsiteY19" fmla="*/ 11560 h 24545"/>
              <a:gd name="connsiteX20" fmla="*/ 4627 w 21600"/>
              <a:gd name="connsiteY20" fmla="*/ 10562 h 24545"/>
              <a:gd name="connsiteX21" fmla="*/ 1585 w 21600"/>
              <a:gd name="connsiteY21" fmla="*/ 1963 h 24545"/>
              <a:gd name="connsiteX22" fmla="*/ 7312 w 21600"/>
              <a:gd name="connsiteY22" fmla="*/ 9265 h 24545"/>
              <a:gd name="connsiteX23" fmla="*/ 7927 w 21600"/>
              <a:gd name="connsiteY23" fmla="*/ 0 h 24545"/>
              <a:gd name="connsiteX24" fmla="*/ 10800 w 21600"/>
              <a:gd name="connsiteY24" fmla="*/ 8745 h 24545"/>
              <a:gd name="connsiteX0" fmla="*/ 10800 w 21600"/>
              <a:gd name="connsiteY0" fmla="*/ 8745 h 24545"/>
              <a:gd name="connsiteX1" fmla="*/ 14664 w 21600"/>
              <a:gd name="connsiteY1" fmla="*/ 0 h 24545"/>
              <a:gd name="connsiteX2" fmla="*/ 14155 w 21600"/>
              <a:gd name="connsiteY2" fmla="*/ 8270 h 24545"/>
              <a:gd name="connsiteX3" fmla="*/ 18033 w 21600"/>
              <a:gd name="connsiteY3" fmla="*/ 1963 h 24545"/>
              <a:gd name="connsiteX4" fmla="*/ 16702 w 21600"/>
              <a:gd name="connsiteY4" fmla="*/ 10260 h 24545"/>
              <a:gd name="connsiteX5" fmla="*/ 21097 w 21600"/>
              <a:gd name="connsiteY5" fmla="*/ 11082 h 24545"/>
              <a:gd name="connsiteX6" fmla="*/ 17607 w 21600"/>
              <a:gd name="connsiteY6" fmla="*/ 13420 h 24545"/>
              <a:gd name="connsiteX7" fmla="*/ 21600 w 21600"/>
              <a:gd name="connsiteY7" fmla="*/ 16235 h 24545"/>
              <a:gd name="connsiteX8" fmla="*/ 16837 w 21600"/>
              <a:gd name="connsiteY8" fmla="*/ 15887 h 24545"/>
              <a:gd name="connsiteX9" fmla="*/ 18145 w 21600"/>
              <a:gd name="connsiteY9" fmla="*/ 21040 h 24545"/>
              <a:gd name="connsiteX10" fmla="*/ 14020 w 21600"/>
              <a:gd name="connsiteY10" fmla="*/ 17402 h 24545"/>
              <a:gd name="connsiteX11" fmla="*/ 13247 w 21600"/>
              <a:gd name="connsiteY11" fmla="*/ 22682 h 24545"/>
              <a:gd name="connsiteX12" fmla="*/ 10532 w 21600"/>
              <a:gd name="connsiteY12" fmla="*/ 17880 h 24545"/>
              <a:gd name="connsiteX13" fmla="*/ 8485 w 21600"/>
              <a:gd name="connsiteY13" fmla="*/ 24545 h 24545"/>
              <a:gd name="connsiteX14" fmla="*/ 7715 w 21600"/>
              <a:gd name="connsiteY14" fmla="*/ 18572 h 24545"/>
              <a:gd name="connsiteX15" fmla="*/ 4762 w 21600"/>
              <a:gd name="connsiteY15" fmla="*/ 20562 h 24545"/>
              <a:gd name="connsiteX16" fmla="*/ 5667 w 21600"/>
              <a:gd name="connsiteY16" fmla="*/ 16882 h 24545"/>
              <a:gd name="connsiteX17" fmla="*/ 396 w 21600"/>
              <a:gd name="connsiteY17" fmla="*/ 20618 h 24545"/>
              <a:gd name="connsiteX18" fmla="*/ 3722 w 21600"/>
              <a:gd name="connsiteY18" fmla="*/ 14720 h 24545"/>
              <a:gd name="connsiteX19" fmla="*/ 0 w 21600"/>
              <a:gd name="connsiteY19" fmla="*/ 11560 h 24545"/>
              <a:gd name="connsiteX20" fmla="*/ 4627 w 21600"/>
              <a:gd name="connsiteY20" fmla="*/ 10562 h 24545"/>
              <a:gd name="connsiteX21" fmla="*/ 1585 w 21600"/>
              <a:gd name="connsiteY21" fmla="*/ 1963 h 24545"/>
              <a:gd name="connsiteX22" fmla="*/ 7312 w 21600"/>
              <a:gd name="connsiteY22" fmla="*/ 9265 h 24545"/>
              <a:gd name="connsiteX23" fmla="*/ 7927 w 21600"/>
              <a:gd name="connsiteY23" fmla="*/ 0 h 24545"/>
              <a:gd name="connsiteX24" fmla="*/ 10800 w 21600"/>
              <a:gd name="connsiteY24" fmla="*/ 8745 h 24545"/>
              <a:gd name="connsiteX0" fmla="*/ 10800 w 21798"/>
              <a:gd name="connsiteY0" fmla="*/ 8745 h 24545"/>
              <a:gd name="connsiteX1" fmla="*/ 14664 w 21798"/>
              <a:gd name="connsiteY1" fmla="*/ 0 h 24545"/>
              <a:gd name="connsiteX2" fmla="*/ 14155 w 21798"/>
              <a:gd name="connsiteY2" fmla="*/ 8270 h 24545"/>
              <a:gd name="connsiteX3" fmla="*/ 18033 w 21798"/>
              <a:gd name="connsiteY3" fmla="*/ 1963 h 24545"/>
              <a:gd name="connsiteX4" fmla="*/ 16702 w 21798"/>
              <a:gd name="connsiteY4" fmla="*/ 10260 h 24545"/>
              <a:gd name="connsiteX5" fmla="*/ 21097 w 21798"/>
              <a:gd name="connsiteY5" fmla="*/ 11082 h 24545"/>
              <a:gd name="connsiteX6" fmla="*/ 17607 w 21798"/>
              <a:gd name="connsiteY6" fmla="*/ 13420 h 24545"/>
              <a:gd name="connsiteX7" fmla="*/ 21798 w 21798"/>
              <a:gd name="connsiteY7" fmla="*/ 19636 h 24545"/>
              <a:gd name="connsiteX8" fmla="*/ 16837 w 21798"/>
              <a:gd name="connsiteY8" fmla="*/ 15887 h 24545"/>
              <a:gd name="connsiteX9" fmla="*/ 18145 w 21798"/>
              <a:gd name="connsiteY9" fmla="*/ 21040 h 24545"/>
              <a:gd name="connsiteX10" fmla="*/ 14020 w 21798"/>
              <a:gd name="connsiteY10" fmla="*/ 17402 h 24545"/>
              <a:gd name="connsiteX11" fmla="*/ 13247 w 21798"/>
              <a:gd name="connsiteY11" fmla="*/ 22682 h 24545"/>
              <a:gd name="connsiteX12" fmla="*/ 10532 w 21798"/>
              <a:gd name="connsiteY12" fmla="*/ 17880 h 24545"/>
              <a:gd name="connsiteX13" fmla="*/ 8485 w 21798"/>
              <a:gd name="connsiteY13" fmla="*/ 24545 h 24545"/>
              <a:gd name="connsiteX14" fmla="*/ 7715 w 21798"/>
              <a:gd name="connsiteY14" fmla="*/ 18572 h 24545"/>
              <a:gd name="connsiteX15" fmla="*/ 4762 w 21798"/>
              <a:gd name="connsiteY15" fmla="*/ 20562 h 24545"/>
              <a:gd name="connsiteX16" fmla="*/ 5667 w 21798"/>
              <a:gd name="connsiteY16" fmla="*/ 16882 h 24545"/>
              <a:gd name="connsiteX17" fmla="*/ 396 w 21798"/>
              <a:gd name="connsiteY17" fmla="*/ 20618 h 24545"/>
              <a:gd name="connsiteX18" fmla="*/ 3722 w 21798"/>
              <a:gd name="connsiteY18" fmla="*/ 14720 h 24545"/>
              <a:gd name="connsiteX19" fmla="*/ 0 w 21798"/>
              <a:gd name="connsiteY19" fmla="*/ 11560 h 24545"/>
              <a:gd name="connsiteX20" fmla="*/ 4627 w 21798"/>
              <a:gd name="connsiteY20" fmla="*/ 10562 h 24545"/>
              <a:gd name="connsiteX21" fmla="*/ 1585 w 21798"/>
              <a:gd name="connsiteY21" fmla="*/ 1963 h 24545"/>
              <a:gd name="connsiteX22" fmla="*/ 7312 w 21798"/>
              <a:gd name="connsiteY22" fmla="*/ 9265 h 24545"/>
              <a:gd name="connsiteX23" fmla="*/ 7927 w 21798"/>
              <a:gd name="connsiteY23" fmla="*/ 0 h 24545"/>
              <a:gd name="connsiteX24" fmla="*/ 10800 w 21798"/>
              <a:gd name="connsiteY24" fmla="*/ 8745 h 24545"/>
              <a:gd name="connsiteX0" fmla="*/ 10800 w 21798"/>
              <a:gd name="connsiteY0" fmla="*/ 8745 h 24545"/>
              <a:gd name="connsiteX1" fmla="*/ 14664 w 21798"/>
              <a:gd name="connsiteY1" fmla="*/ 0 h 24545"/>
              <a:gd name="connsiteX2" fmla="*/ 14155 w 21798"/>
              <a:gd name="connsiteY2" fmla="*/ 8270 h 24545"/>
              <a:gd name="connsiteX3" fmla="*/ 18033 w 21798"/>
              <a:gd name="connsiteY3" fmla="*/ 1963 h 24545"/>
              <a:gd name="connsiteX4" fmla="*/ 16702 w 21798"/>
              <a:gd name="connsiteY4" fmla="*/ 10260 h 24545"/>
              <a:gd name="connsiteX5" fmla="*/ 21097 w 21798"/>
              <a:gd name="connsiteY5" fmla="*/ 11082 h 24545"/>
              <a:gd name="connsiteX6" fmla="*/ 17607 w 21798"/>
              <a:gd name="connsiteY6" fmla="*/ 13420 h 24545"/>
              <a:gd name="connsiteX7" fmla="*/ 21798 w 21798"/>
              <a:gd name="connsiteY7" fmla="*/ 19636 h 24545"/>
              <a:gd name="connsiteX8" fmla="*/ 16837 w 21798"/>
              <a:gd name="connsiteY8" fmla="*/ 15887 h 24545"/>
              <a:gd name="connsiteX9" fmla="*/ 18145 w 21798"/>
              <a:gd name="connsiteY9" fmla="*/ 21040 h 24545"/>
              <a:gd name="connsiteX10" fmla="*/ 14020 w 21798"/>
              <a:gd name="connsiteY10" fmla="*/ 17402 h 24545"/>
              <a:gd name="connsiteX11" fmla="*/ 13247 w 21798"/>
              <a:gd name="connsiteY11" fmla="*/ 22682 h 24545"/>
              <a:gd name="connsiteX12" fmla="*/ 10532 w 21798"/>
              <a:gd name="connsiteY12" fmla="*/ 17880 h 24545"/>
              <a:gd name="connsiteX13" fmla="*/ 8485 w 21798"/>
              <a:gd name="connsiteY13" fmla="*/ 24545 h 24545"/>
              <a:gd name="connsiteX14" fmla="*/ 7715 w 21798"/>
              <a:gd name="connsiteY14" fmla="*/ 18572 h 24545"/>
              <a:gd name="connsiteX15" fmla="*/ 4762 w 21798"/>
              <a:gd name="connsiteY15" fmla="*/ 20562 h 24545"/>
              <a:gd name="connsiteX16" fmla="*/ 5667 w 21798"/>
              <a:gd name="connsiteY16" fmla="*/ 16882 h 24545"/>
              <a:gd name="connsiteX17" fmla="*/ 396 w 21798"/>
              <a:gd name="connsiteY17" fmla="*/ 20618 h 24545"/>
              <a:gd name="connsiteX18" fmla="*/ 3722 w 21798"/>
              <a:gd name="connsiteY18" fmla="*/ 14720 h 24545"/>
              <a:gd name="connsiteX19" fmla="*/ 0 w 21798"/>
              <a:gd name="connsiteY19" fmla="*/ 11560 h 24545"/>
              <a:gd name="connsiteX20" fmla="*/ 4627 w 21798"/>
              <a:gd name="connsiteY20" fmla="*/ 10562 h 24545"/>
              <a:gd name="connsiteX21" fmla="*/ 1585 w 21798"/>
              <a:gd name="connsiteY21" fmla="*/ 1963 h 24545"/>
              <a:gd name="connsiteX22" fmla="*/ 6936 w 21798"/>
              <a:gd name="connsiteY22" fmla="*/ 4909 h 24545"/>
              <a:gd name="connsiteX23" fmla="*/ 7927 w 21798"/>
              <a:gd name="connsiteY23" fmla="*/ 0 h 24545"/>
              <a:gd name="connsiteX24" fmla="*/ 10800 w 21798"/>
              <a:gd name="connsiteY24" fmla="*/ 8745 h 24545"/>
              <a:gd name="connsiteX0" fmla="*/ 10800 w 21798"/>
              <a:gd name="connsiteY0" fmla="*/ 8745 h 24545"/>
              <a:gd name="connsiteX1" fmla="*/ 14664 w 21798"/>
              <a:gd name="connsiteY1" fmla="*/ 0 h 24545"/>
              <a:gd name="connsiteX2" fmla="*/ 14862 w 21798"/>
              <a:gd name="connsiteY2" fmla="*/ 4909 h 24545"/>
              <a:gd name="connsiteX3" fmla="*/ 18033 w 21798"/>
              <a:gd name="connsiteY3" fmla="*/ 1963 h 24545"/>
              <a:gd name="connsiteX4" fmla="*/ 16702 w 21798"/>
              <a:gd name="connsiteY4" fmla="*/ 10260 h 24545"/>
              <a:gd name="connsiteX5" fmla="*/ 21097 w 21798"/>
              <a:gd name="connsiteY5" fmla="*/ 11082 h 24545"/>
              <a:gd name="connsiteX6" fmla="*/ 17607 w 21798"/>
              <a:gd name="connsiteY6" fmla="*/ 13420 h 24545"/>
              <a:gd name="connsiteX7" fmla="*/ 21798 w 21798"/>
              <a:gd name="connsiteY7" fmla="*/ 19636 h 24545"/>
              <a:gd name="connsiteX8" fmla="*/ 16837 w 21798"/>
              <a:gd name="connsiteY8" fmla="*/ 15887 h 24545"/>
              <a:gd name="connsiteX9" fmla="*/ 18145 w 21798"/>
              <a:gd name="connsiteY9" fmla="*/ 21040 h 24545"/>
              <a:gd name="connsiteX10" fmla="*/ 14020 w 21798"/>
              <a:gd name="connsiteY10" fmla="*/ 17402 h 24545"/>
              <a:gd name="connsiteX11" fmla="*/ 13247 w 21798"/>
              <a:gd name="connsiteY11" fmla="*/ 22682 h 24545"/>
              <a:gd name="connsiteX12" fmla="*/ 10532 w 21798"/>
              <a:gd name="connsiteY12" fmla="*/ 17880 h 24545"/>
              <a:gd name="connsiteX13" fmla="*/ 8485 w 21798"/>
              <a:gd name="connsiteY13" fmla="*/ 24545 h 24545"/>
              <a:gd name="connsiteX14" fmla="*/ 7715 w 21798"/>
              <a:gd name="connsiteY14" fmla="*/ 18572 h 24545"/>
              <a:gd name="connsiteX15" fmla="*/ 4762 w 21798"/>
              <a:gd name="connsiteY15" fmla="*/ 20562 h 24545"/>
              <a:gd name="connsiteX16" fmla="*/ 5667 w 21798"/>
              <a:gd name="connsiteY16" fmla="*/ 16882 h 24545"/>
              <a:gd name="connsiteX17" fmla="*/ 396 w 21798"/>
              <a:gd name="connsiteY17" fmla="*/ 20618 h 24545"/>
              <a:gd name="connsiteX18" fmla="*/ 3722 w 21798"/>
              <a:gd name="connsiteY18" fmla="*/ 14720 h 24545"/>
              <a:gd name="connsiteX19" fmla="*/ 0 w 21798"/>
              <a:gd name="connsiteY19" fmla="*/ 11560 h 24545"/>
              <a:gd name="connsiteX20" fmla="*/ 4627 w 21798"/>
              <a:gd name="connsiteY20" fmla="*/ 10562 h 24545"/>
              <a:gd name="connsiteX21" fmla="*/ 1585 w 21798"/>
              <a:gd name="connsiteY21" fmla="*/ 1963 h 24545"/>
              <a:gd name="connsiteX22" fmla="*/ 6936 w 21798"/>
              <a:gd name="connsiteY22" fmla="*/ 4909 h 24545"/>
              <a:gd name="connsiteX23" fmla="*/ 7927 w 21798"/>
              <a:gd name="connsiteY23" fmla="*/ 0 h 24545"/>
              <a:gd name="connsiteX24" fmla="*/ 10800 w 21798"/>
              <a:gd name="connsiteY24" fmla="*/ 8745 h 24545"/>
              <a:gd name="connsiteX0" fmla="*/ 10800 w 21798"/>
              <a:gd name="connsiteY0" fmla="*/ 8745 h 24545"/>
              <a:gd name="connsiteX1" fmla="*/ 14664 w 21798"/>
              <a:gd name="connsiteY1" fmla="*/ 0 h 24545"/>
              <a:gd name="connsiteX2" fmla="*/ 14862 w 21798"/>
              <a:gd name="connsiteY2" fmla="*/ 4909 h 24545"/>
              <a:gd name="connsiteX3" fmla="*/ 18033 w 21798"/>
              <a:gd name="connsiteY3" fmla="*/ 1963 h 24545"/>
              <a:gd name="connsiteX4" fmla="*/ 16702 w 21798"/>
              <a:gd name="connsiteY4" fmla="*/ 10260 h 24545"/>
              <a:gd name="connsiteX5" fmla="*/ 21097 w 21798"/>
              <a:gd name="connsiteY5" fmla="*/ 11082 h 24545"/>
              <a:gd name="connsiteX6" fmla="*/ 17607 w 21798"/>
              <a:gd name="connsiteY6" fmla="*/ 13420 h 24545"/>
              <a:gd name="connsiteX7" fmla="*/ 21798 w 21798"/>
              <a:gd name="connsiteY7" fmla="*/ 19636 h 24545"/>
              <a:gd name="connsiteX8" fmla="*/ 16837 w 21798"/>
              <a:gd name="connsiteY8" fmla="*/ 15887 h 24545"/>
              <a:gd name="connsiteX9" fmla="*/ 18145 w 21798"/>
              <a:gd name="connsiteY9" fmla="*/ 21040 h 24545"/>
              <a:gd name="connsiteX10" fmla="*/ 14020 w 21798"/>
              <a:gd name="connsiteY10" fmla="*/ 17402 h 24545"/>
              <a:gd name="connsiteX11" fmla="*/ 13247 w 21798"/>
              <a:gd name="connsiteY11" fmla="*/ 22682 h 24545"/>
              <a:gd name="connsiteX12" fmla="*/ 10532 w 21798"/>
              <a:gd name="connsiteY12" fmla="*/ 17880 h 24545"/>
              <a:gd name="connsiteX13" fmla="*/ 8485 w 21798"/>
              <a:gd name="connsiteY13" fmla="*/ 24545 h 24545"/>
              <a:gd name="connsiteX14" fmla="*/ 8125 w 21798"/>
              <a:gd name="connsiteY14" fmla="*/ 14727 h 24545"/>
              <a:gd name="connsiteX15" fmla="*/ 4762 w 21798"/>
              <a:gd name="connsiteY15" fmla="*/ 20562 h 24545"/>
              <a:gd name="connsiteX16" fmla="*/ 5667 w 21798"/>
              <a:gd name="connsiteY16" fmla="*/ 16882 h 24545"/>
              <a:gd name="connsiteX17" fmla="*/ 396 w 21798"/>
              <a:gd name="connsiteY17" fmla="*/ 20618 h 24545"/>
              <a:gd name="connsiteX18" fmla="*/ 3722 w 21798"/>
              <a:gd name="connsiteY18" fmla="*/ 14720 h 24545"/>
              <a:gd name="connsiteX19" fmla="*/ 0 w 21798"/>
              <a:gd name="connsiteY19" fmla="*/ 11560 h 24545"/>
              <a:gd name="connsiteX20" fmla="*/ 4627 w 21798"/>
              <a:gd name="connsiteY20" fmla="*/ 10562 h 24545"/>
              <a:gd name="connsiteX21" fmla="*/ 1585 w 21798"/>
              <a:gd name="connsiteY21" fmla="*/ 1963 h 24545"/>
              <a:gd name="connsiteX22" fmla="*/ 6936 w 21798"/>
              <a:gd name="connsiteY22" fmla="*/ 4909 h 24545"/>
              <a:gd name="connsiteX23" fmla="*/ 7927 w 21798"/>
              <a:gd name="connsiteY23" fmla="*/ 0 h 24545"/>
              <a:gd name="connsiteX24" fmla="*/ 10800 w 21798"/>
              <a:gd name="connsiteY24" fmla="*/ 8745 h 24545"/>
              <a:gd name="connsiteX0" fmla="*/ 10800 w 21798"/>
              <a:gd name="connsiteY0" fmla="*/ 8745 h 24545"/>
              <a:gd name="connsiteX1" fmla="*/ 14664 w 21798"/>
              <a:gd name="connsiteY1" fmla="*/ 0 h 24545"/>
              <a:gd name="connsiteX2" fmla="*/ 14862 w 21798"/>
              <a:gd name="connsiteY2" fmla="*/ 4909 h 24545"/>
              <a:gd name="connsiteX3" fmla="*/ 18033 w 21798"/>
              <a:gd name="connsiteY3" fmla="*/ 1963 h 24545"/>
              <a:gd name="connsiteX4" fmla="*/ 16702 w 21798"/>
              <a:gd name="connsiteY4" fmla="*/ 10260 h 24545"/>
              <a:gd name="connsiteX5" fmla="*/ 21097 w 21798"/>
              <a:gd name="connsiteY5" fmla="*/ 11082 h 24545"/>
              <a:gd name="connsiteX6" fmla="*/ 17607 w 21798"/>
              <a:gd name="connsiteY6" fmla="*/ 13420 h 24545"/>
              <a:gd name="connsiteX7" fmla="*/ 21798 w 21798"/>
              <a:gd name="connsiteY7" fmla="*/ 19636 h 24545"/>
              <a:gd name="connsiteX8" fmla="*/ 16837 w 21798"/>
              <a:gd name="connsiteY8" fmla="*/ 15887 h 24545"/>
              <a:gd name="connsiteX9" fmla="*/ 18145 w 21798"/>
              <a:gd name="connsiteY9" fmla="*/ 21040 h 24545"/>
              <a:gd name="connsiteX10" fmla="*/ 14020 w 21798"/>
              <a:gd name="connsiteY10" fmla="*/ 17402 h 24545"/>
              <a:gd name="connsiteX11" fmla="*/ 13247 w 21798"/>
              <a:gd name="connsiteY11" fmla="*/ 22682 h 24545"/>
              <a:gd name="connsiteX12" fmla="*/ 10701 w 21798"/>
              <a:gd name="connsiteY12" fmla="*/ 12763 h 24545"/>
              <a:gd name="connsiteX13" fmla="*/ 8485 w 21798"/>
              <a:gd name="connsiteY13" fmla="*/ 24545 h 24545"/>
              <a:gd name="connsiteX14" fmla="*/ 8125 w 21798"/>
              <a:gd name="connsiteY14" fmla="*/ 14727 h 24545"/>
              <a:gd name="connsiteX15" fmla="*/ 4762 w 21798"/>
              <a:gd name="connsiteY15" fmla="*/ 20562 h 24545"/>
              <a:gd name="connsiteX16" fmla="*/ 5667 w 21798"/>
              <a:gd name="connsiteY16" fmla="*/ 16882 h 24545"/>
              <a:gd name="connsiteX17" fmla="*/ 396 w 21798"/>
              <a:gd name="connsiteY17" fmla="*/ 20618 h 24545"/>
              <a:gd name="connsiteX18" fmla="*/ 3722 w 21798"/>
              <a:gd name="connsiteY18" fmla="*/ 14720 h 24545"/>
              <a:gd name="connsiteX19" fmla="*/ 0 w 21798"/>
              <a:gd name="connsiteY19" fmla="*/ 11560 h 24545"/>
              <a:gd name="connsiteX20" fmla="*/ 4627 w 21798"/>
              <a:gd name="connsiteY20" fmla="*/ 10562 h 24545"/>
              <a:gd name="connsiteX21" fmla="*/ 1585 w 21798"/>
              <a:gd name="connsiteY21" fmla="*/ 1963 h 24545"/>
              <a:gd name="connsiteX22" fmla="*/ 6936 w 21798"/>
              <a:gd name="connsiteY22" fmla="*/ 4909 h 24545"/>
              <a:gd name="connsiteX23" fmla="*/ 7927 w 21798"/>
              <a:gd name="connsiteY23" fmla="*/ 0 h 24545"/>
              <a:gd name="connsiteX24" fmla="*/ 10800 w 21798"/>
              <a:gd name="connsiteY24" fmla="*/ 8745 h 24545"/>
              <a:gd name="connsiteX0" fmla="*/ 10800 w 21798"/>
              <a:gd name="connsiteY0" fmla="*/ 8745 h 24545"/>
              <a:gd name="connsiteX1" fmla="*/ 14664 w 21798"/>
              <a:gd name="connsiteY1" fmla="*/ 0 h 24545"/>
              <a:gd name="connsiteX2" fmla="*/ 14862 w 21798"/>
              <a:gd name="connsiteY2" fmla="*/ 4909 h 24545"/>
              <a:gd name="connsiteX3" fmla="*/ 18033 w 21798"/>
              <a:gd name="connsiteY3" fmla="*/ 1963 h 24545"/>
              <a:gd name="connsiteX4" fmla="*/ 16702 w 21798"/>
              <a:gd name="connsiteY4" fmla="*/ 10260 h 24545"/>
              <a:gd name="connsiteX5" fmla="*/ 21097 w 21798"/>
              <a:gd name="connsiteY5" fmla="*/ 11082 h 24545"/>
              <a:gd name="connsiteX6" fmla="*/ 17607 w 21798"/>
              <a:gd name="connsiteY6" fmla="*/ 13420 h 24545"/>
              <a:gd name="connsiteX7" fmla="*/ 21798 w 21798"/>
              <a:gd name="connsiteY7" fmla="*/ 19636 h 24545"/>
              <a:gd name="connsiteX8" fmla="*/ 16837 w 21798"/>
              <a:gd name="connsiteY8" fmla="*/ 15887 h 24545"/>
              <a:gd name="connsiteX9" fmla="*/ 18145 w 21798"/>
              <a:gd name="connsiteY9" fmla="*/ 21040 h 24545"/>
              <a:gd name="connsiteX10" fmla="*/ 13475 w 21798"/>
              <a:gd name="connsiteY10" fmla="*/ 12763 h 24545"/>
              <a:gd name="connsiteX11" fmla="*/ 13247 w 21798"/>
              <a:gd name="connsiteY11" fmla="*/ 22682 h 24545"/>
              <a:gd name="connsiteX12" fmla="*/ 10701 w 21798"/>
              <a:gd name="connsiteY12" fmla="*/ 12763 h 24545"/>
              <a:gd name="connsiteX13" fmla="*/ 8485 w 21798"/>
              <a:gd name="connsiteY13" fmla="*/ 24545 h 24545"/>
              <a:gd name="connsiteX14" fmla="*/ 8125 w 21798"/>
              <a:gd name="connsiteY14" fmla="*/ 14727 h 24545"/>
              <a:gd name="connsiteX15" fmla="*/ 4762 w 21798"/>
              <a:gd name="connsiteY15" fmla="*/ 20562 h 24545"/>
              <a:gd name="connsiteX16" fmla="*/ 5667 w 21798"/>
              <a:gd name="connsiteY16" fmla="*/ 16882 h 24545"/>
              <a:gd name="connsiteX17" fmla="*/ 396 w 21798"/>
              <a:gd name="connsiteY17" fmla="*/ 20618 h 24545"/>
              <a:gd name="connsiteX18" fmla="*/ 3722 w 21798"/>
              <a:gd name="connsiteY18" fmla="*/ 14720 h 24545"/>
              <a:gd name="connsiteX19" fmla="*/ 0 w 21798"/>
              <a:gd name="connsiteY19" fmla="*/ 11560 h 24545"/>
              <a:gd name="connsiteX20" fmla="*/ 4627 w 21798"/>
              <a:gd name="connsiteY20" fmla="*/ 10562 h 24545"/>
              <a:gd name="connsiteX21" fmla="*/ 1585 w 21798"/>
              <a:gd name="connsiteY21" fmla="*/ 1963 h 24545"/>
              <a:gd name="connsiteX22" fmla="*/ 6936 w 21798"/>
              <a:gd name="connsiteY22" fmla="*/ 4909 h 24545"/>
              <a:gd name="connsiteX23" fmla="*/ 7927 w 21798"/>
              <a:gd name="connsiteY23" fmla="*/ 0 h 24545"/>
              <a:gd name="connsiteX24" fmla="*/ 10800 w 21798"/>
              <a:gd name="connsiteY24" fmla="*/ 8745 h 24545"/>
              <a:gd name="connsiteX0" fmla="*/ 10800 w 21798"/>
              <a:gd name="connsiteY0" fmla="*/ 8745 h 24545"/>
              <a:gd name="connsiteX1" fmla="*/ 14664 w 21798"/>
              <a:gd name="connsiteY1" fmla="*/ 0 h 24545"/>
              <a:gd name="connsiteX2" fmla="*/ 14862 w 21798"/>
              <a:gd name="connsiteY2" fmla="*/ 4909 h 24545"/>
              <a:gd name="connsiteX3" fmla="*/ 18033 w 21798"/>
              <a:gd name="connsiteY3" fmla="*/ 1963 h 24545"/>
              <a:gd name="connsiteX4" fmla="*/ 16702 w 21798"/>
              <a:gd name="connsiteY4" fmla="*/ 10260 h 24545"/>
              <a:gd name="connsiteX5" fmla="*/ 21097 w 21798"/>
              <a:gd name="connsiteY5" fmla="*/ 11082 h 24545"/>
              <a:gd name="connsiteX6" fmla="*/ 17607 w 21798"/>
              <a:gd name="connsiteY6" fmla="*/ 13420 h 24545"/>
              <a:gd name="connsiteX7" fmla="*/ 21798 w 21798"/>
              <a:gd name="connsiteY7" fmla="*/ 19636 h 24545"/>
              <a:gd name="connsiteX8" fmla="*/ 16837 w 21798"/>
              <a:gd name="connsiteY8" fmla="*/ 15887 h 24545"/>
              <a:gd name="connsiteX9" fmla="*/ 18145 w 21798"/>
              <a:gd name="connsiteY9" fmla="*/ 21040 h 24545"/>
              <a:gd name="connsiteX10" fmla="*/ 13475 w 21798"/>
              <a:gd name="connsiteY10" fmla="*/ 12763 h 24545"/>
              <a:gd name="connsiteX11" fmla="*/ 13247 w 21798"/>
              <a:gd name="connsiteY11" fmla="*/ 22682 h 24545"/>
              <a:gd name="connsiteX12" fmla="*/ 10701 w 21798"/>
              <a:gd name="connsiteY12" fmla="*/ 12763 h 24545"/>
              <a:gd name="connsiteX13" fmla="*/ 8485 w 21798"/>
              <a:gd name="connsiteY13" fmla="*/ 24545 h 24545"/>
              <a:gd name="connsiteX14" fmla="*/ 8125 w 21798"/>
              <a:gd name="connsiteY14" fmla="*/ 14727 h 24545"/>
              <a:gd name="connsiteX15" fmla="*/ 4762 w 21798"/>
              <a:gd name="connsiteY15" fmla="*/ 20562 h 24545"/>
              <a:gd name="connsiteX16" fmla="*/ 5667 w 21798"/>
              <a:gd name="connsiteY16" fmla="*/ 16882 h 24545"/>
              <a:gd name="connsiteX17" fmla="*/ 396 w 21798"/>
              <a:gd name="connsiteY17" fmla="*/ 20618 h 24545"/>
              <a:gd name="connsiteX18" fmla="*/ 3722 w 21798"/>
              <a:gd name="connsiteY18" fmla="*/ 14720 h 24545"/>
              <a:gd name="connsiteX19" fmla="*/ 0 w 21798"/>
              <a:gd name="connsiteY19" fmla="*/ 11560 h 24545"/>
              <a:gd name="connsiteX20" fmla="*/ 3171 w 21798"/>
              <a:gd name="connsiteY20" fmla="*/ 8836 h 24545"/>
              <a:gd name="connsiteX21" fmla="*/ 1585 w 21798"/>
              <a:gd name="connsiteY21" fmla="*/ 1963 h 24545"/>
              <a:gd name="connsiteX22" fmla="*/ 6936 w 21798"/>
              <a:gd name="connsiteY22" fmla="*/ 4909 h 24545"/>
              <a:gd name="connsiteX23" fmla="*/ 7927 w 21798"/>
              <a:gd name="connsiteY23" fmla="*/ 0 h 24545"/>
              <a:gd name="connsiteX24" fmla="*/ 10800 w 21798"/>
              <a:gd name="connsiteY24" fmla="*/ 8745 h 24545"/>
              <a:gd name="connsiteX0" fmla="*/ 10800 w 21798"/>
              <a:gd name="connsiteY0" fmla="*/ 8745 h 24545"/>
              <a:gd name="connsiteX1" fmla="*/ 14664 w 21798"/>
              <a:gd name="connsiteY1" fmla="*/ 0 h 24545"/>
              <a:gd name="connsiteX2" fmla="*/ 14862 w 21798"/>
              <a:gd name="connsiteY2" fmla="*/ 4909 h 24545"/>
              <a:gd name="connsiteX3" fmla="*/ 18033 w 21798"/>
              <a:gd name="connsiteY3" fmla="*/ 1963 h 24545"/>
              <a:gd name="connsiteX4" fmla="*/ 18231 w 21798"/>
              <a:gd name="connsiteY4" fmla="*/ 7854 h 24545"/>
              <a:gd name="connsiteX5" fmla="*/ 21097 w 21798"/>
              <a:gd name="connsiteY5" fmla="*/ 11082 h 24545"/>
              <a:gd name="connsiteX6" fmla="*/ 17607 w 21798"/>
              <a:gd name="connsiteY6" fmla="*/ 13420 h 24545"/>
              <a:gd name="connsiteX7" fmla="*/ 21798 w 21798"/>
              <a:gd name="connsiteY7" fmla="*/ 19636 h 24545"/>
              <a:gd name="connsiteX8" fmla="*/ 16837 w 21798"/>
              <a:gd name="connsiteY8" fmla="*/ 15887 h 24545"/>
              <a:gd name="connsiteX9" fmla="*/ 18145 w 21798"/>
              <a:gd name="connsiteY9" fmla="*/ 21040 h 24545"/>
              <a:gd name="connsiteX10" fmla="*/ 13475 w 21798"/>
              <a:gd name="connsiteY10" fmla="*/ 12763 h 24545"/>
              <a:gd name="connsiteX11" fmla="*/ 13247 w 21798"/>
              <a:gd name="connsiteY11" fmla="*/ 22682 h 24545"/>
              <a:gd name="connsiteX12" fmla="*/ 10701 w 21798"/>
              <a:gd name="connsiteY12" fmla="*/ 12763 h 24545"/>
              <a:gd name="connsiteX13" fmla="*/ 8485 w 21798"/>
              <a:gd name="connsiteY13" fmla="*/ 24545 h 24545"/>
              <a:gd name="connsiteX14" fmla="*/ 8125 w 21798"/>
              <a:gd name="connsiteY14" fmla="*/ 14727 h 24545"/>
              <a:gd name="connsiteX15" fmla="*/ 4762 w 21798"/>
              <a:gd name="connsiteY15" fmla="*/ 20562 h 24545"/>
              <a:gd name="connsiteX16" fmla="*/ 5667 w 21798"/>
              <a:gd name="connsiteY16" fmla="*/ 16882 h 24545"/>
              <a:gd name="connsiteX17" fmla="*/ 396 w 21798"/>
              <a:gd name="connsiteY17" fmla="*/ 20618 h 24545"/>
              <a:gd name="connsiteX18" fmla="*/ 3722 w 21798"/>
              <a:gd name="connsiteY18" fmla="*/ 14720 h 24545"/>
              <a:gd name="connsiteX19" fmla="*/ 0 w 21798"/>
              <a:gd name="connsiteY19" fmla="*/ 11560 h 24545"/>
              <a:gd name="connsiteX20" fmla="*/ 3171 w 21798"/>
              <a:gd name="connsiteY20" fmla="*/ 8836 h 24545"/>
              <a:gd name="connsiteX21" fmla="*/ 1585 w 21798"/>
              <a:gd name="connsiteY21" fmla="*/ 1963 h 24545"/>
              <a:gd name="connsiteX22" fmla="*/ 6936 w 21798"/>
              <a:gd name="connsiteY22" fmla="*/ 4909 h 24545"/>
              <a:gd name="connsiteX23" fmla="*/ 7927 w 21798"/>
              <a:gd name="connsiteY23" fmla="*/ 0 h 24545"/>
              <a:gd name="connsiteX24" fmla="*/ 10800 w 21798"/>
              <a:gd name="connsiteY24" fmla="*/ 8745 h 24545"/>
              <a:gd name="connsiteX0" fmla="*/ 10899 w 21798"/>
              <a:gd name="connsiteY0" fmla="*/ 4909 h 24545"/>
              <a:gd name="connsiteX1" fmla="*/ 14664 w 21798"/>
              <a:gd name="connsiteY1" fmla="*/ 0 h 24545"/>
              <a:gd name="connsiteX2" fmla="*/ 14862 w 21798"/>
              <a:gd name="connsiteY2" fmla="*/ 4909 h 24545"/>
              <a:gd name="connsiteX3" fmla="*/ 18033 w 21798"/>
              <a:gd name="connsiteY3" fmla="*/ 1963 h 24545"/>
              <a:gd name="connsiteX4" fmla="*/ 18231 w 21798"/>
              <a:gd name="connsiteY4" fmla="*/ 7854 h 24545"/>
              <a:gd name="connsiteX5" fmla="*/ 21097 w 21798"/>
              <a:gd name="connsiteY5" fmla="*/ 11082 h 24545"/>
              <a:gd name="connsiteX6" fmla="*/ 17607 w 21798"/>
              <a:gd name="connsiteY6" fmla="*/ 13420 h 24545"/>
              <a:gd name="connsiteX7" fmla="*/ 21798 w 21798"/>
              <a:gd name="connsiteY7" fmla="*/ 19636 h 24545"/>
              <a:gd name="connsiteX8" fmla="*/ 16837 w 21798"/>
              <a:gd name="connsiteY8" fmla="*/ 15887 h 24545"/>
              <a:gd name="connsiteX9" fmla="*/ 18145 w 21798"/>
              <a:gd name="connsiteY9" fmla="*/ 21040 h 24545"/>
              <a:gd name="connsiteX10" fmla="*/ 13475 w 21798"/>
              <a:gd name="connsiteY10" fmla="*/ 12763 h 24545"/>
              <a:gd name="connsiteX11" fmla="*/ 13247 w 21798"/>
              <a:gd name="connsiteY11" fmla="*/ 22682 h 24545"/>
              <a:gd name="connsiteX12" fmla="*/ 10701 w 21798"/>
              <a:gd name="connsiteY12" fmla="*/ 12763 h 24545"/>
              <a:gd name="connsiteX13" fmla="*/ 8485 w 21798"/>
              <a:gd name="connsiteY13" fmla="*/ 24545 h 24545"/>
              <a:gd name="connsiteX14" fmla="*/ 8125 w 21798"/>
              <a:gd name="connsiteY14" fmla="*/ 14727 h 24545"/>
              <a:gd name="connsiteX15" fmla="*/ 4762 w 21798"/>
              <a:gd name="connsiteY15" fmla="*/ 20562 h 24545"/>
              <a:gd name="connsiteX16" fmla="*/ 5667 w 21798"/>
              <a:gd name="connsiteY16" fmla="*/ 16882 h 24545"/>
              <a:gd name="connsiteX17" fmla="*/ 396 w 21798"/>
              <a:gd name="connsiteY17" fmla="*/ 20618 h 24545"/>
              <a:gd name="connsiteX18" fmla="*/ 3722 w 21798"/>
              <a:gd name="connsiteY18" fmla="*/ 14720 h 24545"/>
              <a:gd name="connsiteX19" fmla="*/ 0 w 21798"/>
              <a:gd name="connsiteY19" fmla="*/ 11560 h 24545"/>
              <a:gd name="connsiteX20" fmla="*/ 3171 w 21798"/>
              <a:gd name="connsiteY20" fmla="*/ 8836 h 24545"/>
              <a:gd name="connsiteX21" fmla="*/ 1585 w 21798"/>
              <a:gd name="connsiteY21" fmla="*/ 1963 h 24545"/>
              <a:gd name="connsiteX22" fmla="*/ 6936 w 21798"/>
              <a:gd name="connsiteY22" fmla="*/ 4909 h 24545"/>
              <a:gd name="connsiteX23" fmla="*/ 7927 w 21798"/>
              <a:gd name="connsiteY23" fmla="*/ 0 h 24545"/>
              <a:gd name="connsiteX24" fmla="*/ 10899 w 21798"/>
              <a:gd name="connsiteY24" fmla="*/ 4909 h 24545"/>
              <a:gd name="connsiteX0" fmla="*/ 10899 w 21798"/>
              <a:gd name="connsiteY0" fmla="*/ 4909 h 24545"/>
              <a:gd name="connsiteX1" fmla="*/ 14664 w 21798"/>
              <a:gd name="connsiteY1" fmla="*/ 0 h 24545"/>
              <a:gd name="connsiteX2" fmla="*/ 14862 w 21798"/>
              <a:gd name="connsiteY2" fmla="*/ 4909 h 24545"/>
              <a:gd name="connsiteX3" fmla="*/ 18033 w 21798"/>
              <a:gd name="connsiteY3" fmla="*/ 1963 h 24545"/>
              <a:gd name="connsiteX4" fmla="*/ 18231 w 21798"/>
              <a:gd name="connsiteY4" fmla="*/ 7854 h 24545"/>
              <a:gd name="connsiteX5" fmla="*/ 21097 w 21798"/>
              <a:gd name="connsiteY5" fmla="*/ 11082 h 24545"/>
              <a:gd name="connsiteX6" fmla="*/ 17607 w 21798"/>
              <a:gd name="connsiteY6" fmla="*/ 13420 h 24545"/>
              <a:gd name="connsiteX7" fmla="*/ 21798 w 21798"/>
              <a:gd name="connsiteY7" fmla="*/ 19636 h 24545"/>
              <a:gd name="connsiteX8" fmla="*/ 16837 w 21798"/>
              <a:gd name="connsiteY8" fmla="*/ 15887 h 24545"/>
              <a:gd name="connsiteX9" fmla="*/ 18145 w 21798"/>
              <a:gd name="connsiteY9" fmla="*/ 21040 h 24545"/>
              <a:gd name="connsiteX10" fmla="*/ 13475 w 21798"/>
              <a:gd name="connsiteY10" fmla="*/ 12763 h 24545"/>
              <a:gd name="connsiteX11" fmla="*/ 13247 w 21798"/>
              <a:gd name="connsiteY11" fmla="*/ 22682 h 24545"/>
              <a:gd name="connsiteX12" fmla="*/ 10899 w 21798"/>
              <a:gd name="connsiteY12" fmla="*/ 15709 h 24545"/>
              <a:gd name="connsiteX13" fmla="*/ 8485 w 21798"/>
              <a:gd name="connsiteY13" fmla="*/ 24545 h 24545"/>
              <a:gd name="connsiteX14" fmla="*/ 8125 w 21798"/>
              <a:gd name="connsiteY14" fmla="*/ 14727 h 24545"/>
              <a:gd name="connsiteX15" fmla="*/ 4762 w 21798"/>
              <a:gd name="connsiteY15" fmla="*/ 20562 h 24545"/>
              <a:gd name="connsiteX16" fmla="*/ 5667 w 21798"/>
              <a:gd name="connsiteY16" fmla="*/ 16882 h 24545"/>
              <a:gd name="connsiteX17" fmla="*/ 396 w 21798"/>
              <a:gd name="connsiteY17" fmla="*/ 20618 h 24545"/>
              <a:gd name="connsiteX18" fmla="*/ 3722 w 21798"/>
              <a:gd name="connsiteY18" fmla="*/ 14720 h 24545"/>
              <a:gd name="connsiteX19" fmla="*/ 0 w 21798"/>
              <a:gd name="connsiteY19" fmla="*/ 11560 h 24545"/>
              <a:gd name="connsiteX20" fmla="*/ 3171 w 21798"/>
              <a:gd name="connsiteY20" fmla="*/ 8836 h 24545"/>
              <a:gd name="connsiteX21" fmla="*/ 1585 w 21798"/>
              <a:gd name="connsiteY21" fmla="*/ 1963 h 24545"/>
              <a:gd name="connsiteX22" fmla="*/ 6936 w 21798"/>
              <a:gd name="connsiteY22" fmla="*/ 4909 h 24545"/>
              <a:gd name="connsiteX23" fmla="*/ 7927 w 21798"/>
              <a:gd name="connsiteY23" fmla="*/ 0 h 24545"/>
              <a:gd name="connsiteX24" fmla="*/ 10899 w 21798"/>
              <a:gd name="connsiteY24" fmla="*/ 4909 h 24545"/>
              <a:gd name="connsiteX0" fmla="*/ 10899 w 21798"/>
              <a:gd name="connsiteY0" fmla="*/ 4909 h 22682"/>
              <a:gd name="connsiteX1" fmla="*/ 14664 w 21798"/>
              <a:gd name="connsiteY1" fmla="*/ 0 h 22682"/>
              <a:gd name="connsiteX2" fmla="*/ 14862 w 21798"/>
              <a:gd name="connsiteY2" fmla="*/ 4909 h 22682"/>
              <a:gd name="connsiteX3" fmla="*/ 18033 w 21798"/>
              <a:gd name="connsiteY3" fmla="*/ 1963 h 22682"/>
              <a:gd name="connsiteX4" fmla="*/ 18231 w 21798"/>
              <a:gd name="connsiteY4" fmla="*/ 7854 h 22682"/>
              <a:gd name="connsiteX5" fmla="*/ 21097 w 21798"/>
              <a:gd name="connsiteY5" fmla="*/ 11082 h 22682"/>
              <a:gd name="connsiteX6" fmla="*/ 17607 w 21798"/>
              <a:gd name="connsiteY6" fmla="*/ 13420 h 22682"/>
              <a:gd name="connsiteX7" fmla="*/ 21798 w 21798"/>
              <a:gd name="connsiteY7" fmla="*/ 19636 h 22682"/>
              <a:gd name="connsiteX8" fmla="*/ 16837 w 21798"/>
              <a:gd name="connsiteY8" fmla="*/ 15887 h 22682"/>
              <a:gd name="connsiteX9" fmla="*/ 18145 w 21798"/>
              <a:gd name="connsiteY9" fmla="*/ 21040 h 22682"/>
              <a:gd name="connsiteX10" fmla="*/ 13475 w 21798"/>
              <a:gd name="connsiteY10" fmla="*/ 12763 h 22682"/>
              <a:gd name="connsiteX11" fmla="*/ 13247 w 21798"/>
              <a:gd name="connsiteY11" fmla="*/ 22682 h 22682"/>
              <a:gd name="connsiteX12" fmla="*/ 10899 w 21798"/>
              <a:gd name="connsiteY12" fmla="*/ 15709 h 22682"/>
              <a:gd name="connsiteX13" fmla="*/ 8323 w 21798"/>
              <a:gd name="connsiteY13" fmla="*/ 21600 h 22682"/>
              <a:gd name="connsiteX14" fmla="*/ 8125 w 21798"/>
              <a:gd name="connsiteY14" fmla="*/ 14727 h 22682"/>
              <a:gd name="connsiteX15" fmla="*/ 4762 w 21798"/>
              <a:gd name="connsiteY15" fmla="*/ 20562 h 22682"/>
              <a:gd name="connsiteX16" fmla="*/ 5667 w 21798"/>
              <a:gd name="connsiteY16" fmla="*/ 16882 h 22682"/>
              <a:gd name="connsiteX17" fmla="*/ 396 w 21798"/>
              <a:gd name="connsiteY17" fmla="*/ 20618 h 22682"/>
              <a:gd name="connsiteX18" fmla="*/ 3722 w 21798"/>
              <a:gd name="connsiteY18" fmla="*/ 14720 h 22682"/>
              <a:gd name="connsiteX19" fmla="*/ 0 w 21798"/>
              <a:gd name="connsiteY19" fmla="*/ 11560 h 22682"/>
              <a:gd name="connsiteX20" fmla="*/ 3171 w 21798"/>
              <a:gd name="connsiteY20" fmla="*/ 8836 h 22682"/>
              <a:gd name="connsiteX21" fmla="*/ 1585 w 21798"/>
              <a:gd name="connsiteY21" fmla="*/ 1963 h 22682"/>
              <a:gd name="connsiteX22" fmla="*/ 6936 w 21798"/>
              <a:gd name="connsiteY22" fmla="*/ 4909 h 22682"/>
              <a:gd name="connsiteX23" fmla="*/ 7927 w 21798"/>
              <a:gd name="connsiteY23" fmla="*/ 0 h 22682"/>
              <a:gd name="connsiteX24" fmla="*/ 10899 w 21798"/>
              <a:gd name="connsiteY24" fmla="*/ 4909 h 22682"/>
              <a:gd name="connsiteX0" fmla="*/ 10899 w 21798"/>
              <a:gd name="connsiteY0" fmla="*/ 4909 h 21600"/>
              <a:gd name="connsiteX1" fmla="*/ 14664 w 21798"/>
              <a:gd name="connsiteY1" fmla="*/ 0 h 21600"/>
              <a:gd name="connsiteX2" fmla="*/ 14862 w 21798"/>
              <a:gd name="connsiteY2" fmla="*/ 4909 h 21600"/>
              <a:gd name="connsiteX3" fmla="*/ 18033 w 21798"/>
              <a:gd name="connsiteY3" fmla="*/ 1963 h 21600"/>
              <a:gd name="connsiteX4" fmla="*/ 18231 w 21798"/>
              <a:gd name="connsiteY4" fmla="*/ 7854 h 21600"/>
              <a:gd name="connsiteX5" fmla="*/ 21097 w 21798"/>
              <a:gd name="connsiteY5" fmla="*/ 11082 h 21600"/>
              <a:gd name="connsiteX6" fmla="*/ 17607 w 21798"/>
              <a:gd name="connsiteY6" fmla="*/ 13420 h 21600"/>
              <a:gd name="connsiteX7" fmla="*/ 21798 w 21798"/>
              <a:gd name="connsiteY7" fmla="*/ 19636 h 21600"/>
              <a:gd name="connsiteX8" fmla="*/ 16837 w 21798"/>
              <a:gd name="connsiteY8" fmla="*/ 15887 h 21600"/>
              <a:gd name="connsiteX9" fmla="*/ 18145 w 21798"/>
              <a:gd name="connsiteY9" fmla="*/ 21040 h 21600"/>
              <a:gd name="connsiteX10" fmla="*/ 13475 w 21798"/>
              <a:gd name="connsiteY10" fmla="*/ 12763 h 21600"/>
              <a:gd name="connsiteX11" fmla="*/ 13079 w 21798"/>
              <a:gd name="connsiteY11" fmla="*/ 20618 h 21600"/>
              <a:gd name="connsiteX12" fmla="*/ 10899 w 21798"/>
              <a:gd name="connsiteY12" fmla="*/ 15709 h 21600"/>
              <a:gd name="connsiteX13" fmla="*/ 8323 w 21798"/>
              <a:gd name="connsiteY13" fmla="*/ 21600 h 21600"/>
              <a:gd name="connsiteX14" fmla="*/ 8125 w 21798"/>
              <a:gd name="connsiteY14" fmla="*/ 14727 h 21600"/>
              <a:gd name="connsiteX15" fmla="*/ 4762 w 21798"/>
              <a:gd name="connsiteY15" fmla="*/ 20562 h 21600"/>
              <a:gd name="connsiteX16" fmla="*/ 5667 w 21798"/>
              <a:gd name="connsiteY16" fmla="*/ 16882 h 21600"/>
              <a:gd name="connsiteX17" fmla="*/ 396 w 21798"/>
              <a:gd name="connsiteY17" fmla="*/ 20618 h 21600"/>
              <a:gd name="connsiteX18" fmla="*/ 3722 w 21798"/>
              <a:gd name="connsiteY18" fmla="*/ 14720 h 21600"/>
              <a:gd name="connsiteX19" fmla="*/ 0 w 21798"/>
              <a:gd name="connsiteY19" fmla="*/ 11560 h 21600"/>
              <a:gd name="connsiteX20" fmla="*/ 3171 w 21798"/>
              <a:gd name="connsiteY20" fmla="*/ 8836 h 21600"/>
              <a:gd name="connsiteX21" fmla="*/ 1585 w 21798"/>
              <a:gd name="connsiteY21" fmla="*/ 1963 h 21600"/>
              <a:gd name="connsiteX22" fmla="*/ 6936 w 21798"/>
              <a:gd name="connsiteY22" fmla="*/ 4909 h 21600"/>
              <a:gd name="connsiteX23" fmla="*/ 7927 w 21798"/>
              <a:gd name="connsiteY23" fmla="*/ 0 h 21600"/>
              <a:gd name="connsiteX24" fmla="*/ 10899 w 21798"/>
              <a:gd name="connsiteY24" fmla="*/ 4909 h 21600"/>
              <a:gd name="connsiteX0" fmla="*/ 10899 w 21798"/>
              <a:gd name="connsiteY0" fmla="*/ 4909 h 21600"/>
              <a:gd name="connsiteX1" fmla="*/ 14664 w 21798"/>
              <a:gd name="connsiteY1" fmla="*/ 0 h 21600"/>
              <a:gd name="connsiteX2" fmla="*/ 14862 w 21798"/>
              <a:gd name="connsiteY2" fmla="*/ 4909 h 21600"/>
              <a:gd name="connsiteX3" fmla="*/ 18033 w 21798"/>
              <a:gd name="connsiteY3" fmla="*/ 1963 h 21600"/>
              <a:gd name="connsiteX4" fmla="*/ 18231 w 21798"/>
              <a:gd name="connsiteY4" fmla="*/ 7854 h 21600"/>
              <a:gd name="connsiteX5" fmla="*/ 21097 w 21798"/>
              <a:gd name="connsiteY5" fmla="*/ 11082 h 21600"/>
              <a:gd name="connsiteX6" fmla="*/ 17607 w 21798"/>
              <a:gd name="connsiteY6" fmla="*/ 13420 h 21600"/>
              <a:gd name="connsiteX7" fmla="*/ 21798 w 21798"/>
              <a:gd name="connsiteY7" fmla="*/ 19636 h 21600"/>
              <a:gd name="connsiteX8" fmla="*/ 16837 w 21798"/>
              <a:gd name="connsiteY8" fmla="*/ 15887 h 21600"/>
              <a:gd name="connsiteX9" fmla="*/ 18145 w 21798"/>
              <a:gd name="connsiteY9" fmla="*/ 21040 h 21600"/>
              <a:gd name="connsiteX10" fmla="*/ 13475 w 21798"/>
              <a:gd name="connsiteY10" fmla="*/ 12763 h 21600"/>
              <a:gd name="connsiteX11" fmla="*/ 13079 w 21798"/>
              <a:gd name="connsiteY11" fmla="*/ 21600 h 21600"/>
              <a:gd name="connsiteX12" fmla="*/ 10899 w 21798"/>
              <a:gd name="connsiteY12" fmla="*/ 15709 h 21600"/>
              <a:gd name="connsiteX13" fmla="*/ 8323 w 21798"/>
              <a:gd name="connsiteY13" fmla="*/ 21600 h 21600"/>
              <a:gd name="connsiteX14" fmla="*/ 8125 w 21798"/>
              <a:gd name="connsiteY14" fmla="*/ 14727 h 21600"/>
              <a:gd name="connsiteX15" fmla="*/ 4762 w 21798"/>
              <a:gd name="connsiteY15" fmla="*/ 20562 h 21600"/>
              <a:gd name="connsiteX16" fmla="*/ 5667 w 21798"/>
              <a:gd name="connsiteY16" fmla="*/ 16882 h 21600"/>
              <a:gd name="connsiteX17" fmla="*/ 396 w 21798"/>
              <a:gd name="connsiteY17" fmla="*/ 20618 h 21600"/>
              <a:gd name="connsiteX18" fmla="*/ 3722 w 21798"/>
              <a:gd name="connsiteY18" fmla="*/ 14720 h 21600"/>
              <a:gd name="connsiteX19" fmla="*/ 0 w 21798"/>
              <a:gd name="connsiteY19" fmla="*/ 11560 h 21600"/>
              <a:gd name="connsiteX20" fmla="*/ 3171 w 21798"/>
              <a:gd name="connsiteY20" fmla="*/ 8836 h 21600"/>
              <a:gd name="connsiteX21" fmla="*/ 1585 w 21798"/>
              <a:gd name="connsiteY21" fmla="*/ 1963 h 21600"/>
              <a:gd name="connsiteX22" fmla="*/ 6936 w 21798"/>
              <a:gd name="connsiteY22" fmla="*/ 4909 h 21600"/>
              <a:gd name="connsiteX23" fmla="*/ 7927 w 21798"/>
              <a:gd name="connsiteY23" fmla="*/ 0 h 21600"/>
              <a:gd name="connsiteX24" fmla="*/ 10899 w 21798"/>
              <a:gd name="connsiteY24" fmla="*/ 4909 h 21600"/>
              <a:gd name="connsiteX0" fmla="*/ 10899 w 21798"/>
              <a:gd name="connsiteY0" fmla="*/ 4909 h 21600"/>
              <a:gd name="connsiteX1" fmla="*/ 14664 w 21798"/>
              <a:gd name="connsiteY1" fmla="*/ 0 h 21600"/>
              <a:gd name="connsiteX2" fmla="*/ 14862 w 21798"/>
              <a:gd name="connsiteY2" fmla="*/ 4909 h 21600"/>
              <a:gd name="connsiteX3" fmla="*/ 18033 w 21798"/>
              <a:gd name="connsiteY3" fmla="*/ 1963 h 21600"/>
              <a:gd name="connsiteX4" fmla="*/ 18231 w 21798"/>
              <a:gd name="connsiteY4" fmla="*/ 7854 h 21600"/>
              <a:gd name="connsiteX5" fmla="*/ 21097 w 21798"/>
              <a:gd name="connsiteY5" fmla="*/ 11082 h 21600"/>
              <a:gd name="connsiteX6" fmla="*/ 17607 w 21798"/>
              <a:gd name="connsiteY6" fmla="*/ 13420 h 21600"/>
              <a:gd name="connsiteX7" fmla="*/ 21798 w 21798"/>
              <a:gd name="connsiteY7" fmla="*/ 19636 h 21600"/>
              <a:gd name="connsiteX8" fmla="*/ 16837 w 21798"/>
              <a:gd name="connsiteY8" fmla="*/ 15887 h 21600"/>
              <a:gd name="connsiteX9" fmla="*/ 18145 w 21798"/>
              <a:gd name="connsiteY9" fmla="*/ 21040 h 21600"/>
              <a:gd name="connsiteX10" fmla="*/ 13475 w 21798"/>
              <a:gd name="connsiteY10" fmla="*/ 12763 h 21600"/>
              <a:gd name="connsiteX11" fmla="*/ 13079 w 21798"/>
              <a:gd name="connsiteY11" fmla="*/ 21600 h 21600"/>
              <a:gd name="connsiteX12" fmla="*/ 10899 w 21798"/>
              <a:gd name="connsiteY12" fmla="*/ 15709 h 21600"/>
              <a:gd name="connsiteX13" fmla="*/ 8323 w 21798"/>
              <a:gd name="connsiteY13" fmla="*/ 21600 h 21600"/>
              <a:gd name="connsiteX14" fmla="*/ 8125 w 21798"/>
              <a:gd name="connsiteY14" fmla="*/ 14727 h 21600"/>
              <a:gd name="connsiteX15" fmla="*/ 4762 w 21798"/>
              <a:gd name="connsiteY15" fmla="*/ 20562 h 21600"/>
              <a:gd name="connsiteX16" fmla="*/ 5667 w 21798"/>
              <a:gd name="connsiteY16" fmla="*/ 16882 h 21600"/>
              <a:gd name="connsiteX17" fmla="*/ 396 w 21798"/>
              <a:gd name="connsiteY17" fmla="*/ 20618 h 21600"/>
              <a:gd name="connsiteX18" fmla="*/ 3722 w 21798"/>
              <a:gd name="connsiteY18" fmla="*/ 14720 h 21600"/>
              <a:gd name="connsiteX19" fmla="*/ 0 w 21798"/>
              <a:gd name="connsiteY19" fmla="*/ 11560 h 21600"/>
              <a:gd name="connsiteX20" fmla="*/ 3171 w 21798"/>
              <a:gd name="connsiteY20" fmla="*/ 8836 h 21600"/>
              <a:gd name="connsiteX21" fmla="*/ 1783 w 21798"/>
              <a:gd name="connsiteY21" fmla="*/ 0 h 21600"/>
              <a:gd name="connsiteX22" fmla="*/ 6936 w 21798"/>
              <a:gd name="connsiteY22" fmla="*/ 4909 h 21600"/>
              <a:gd name="connsiteX23" fmla="*/ 7927 w 21798"/>
              <a:gd name="connsiteY23" fmla="*/ 0 h 21600"/>
              <a:gd name="connsiteX24" fmla="*/ 10899 w 21798"/>
              <a:gd name="connsiteY24" fmla="*/ 4909 h 21600"/>
              <a:gd name="connsiteX0" fmla="*/ 10899 w 21798"/>
              <a:gd name="connsiteY0" fmla="*/ 4909 h 21600"/>
              <a:gd name="connsiteX1" fmla="*/ 14664 w 21798"/>
              <a:gd name="connsiteY1" fmla="*/ 0 h 21600"/>
              <a:gd name="connsiteX2" fmla="*/ 14862 w 21798"/>
              <a:gd name="connsiteY2" fmla="*/ 4909 h 21600"/>
              <a:gd name="connsiteX3" fmla="*/ 18231 w 21798"/>
              <a:gd name="connsiteY3" fmla="*/ 1963 h 21600"/>
              <a:gd name="connsiteX4" fmla="*/ 18231 w 21798"/>
              <a:gd name="connsiteY4" fmla="*/ 7854 h 21600"/>
              <a:gd name="connsiteX5" fmla="*/ 21097 w 21798"/>
              <a:gd name="connsiteY5" fmla="*/ 11082 h 21600"/>
              <a:gd name="connsiteX6" fmla="*/ 17607 w 21798"/>
              <a:gd name="connsiteY6" fmla="*/ 13420 h 21600"/>
              <a:gd name="connsiteX7" fmla="*/ 21798 w 21798"/>
              <a:gd name="connsiteY7" fmla="*/ 19636 h 21600"/>
              <a:gd name="connsiteX8" fmla="*/ 16837 w 21798"/>
              <a:gd name="connsiteY8" fmla="*/ 15887 h 21600"/>
              <a:gd name="connsiteX9" fmla="*/ 18145 w 21798"/>
              <a:gd name="connsiteY9" fmla="*/ 21040 h 21600"/>
              <a:gd name="connsiteX10" fmla="*/ 13475 w 21798"/>
              <a:gd name="connsiteY10" fmla="*/ 12763 h 21600"/>
              <a:gd name="connsiteX11" fmla="*/ 13079 w 21798"/>
              <a:gd name="connsiteY11" fmla="*/ 21600 h 21600"/>
              <a:gd name="connsiteX12" fmla="*/ 10899 w 21798"/>
              <a:gd name="connsiteY12" fmla="*/ 15709 h 21600"/>
              <a:gd name="connsiteX13" fmla="*/ 8323 w 21798"/>
              <a:gd name="connsiteY13" fmla="*/ 21600 h 21600"/>
              <a:gd name="connsiteX14" fmla="*/ 8125 w 21798"/>
              <a:gd name="connsiteY14" fmla="*/ 14727 h 21600"/>
              <a:gd name="connsiteX15" fmla="*/ 4762 w 21798"/>
              <a:gd name="connsiteY15" fmla="*/ 20562 h 21600"/>
              <a:gd name="connsiteX16" fmla="*/ 5667 w 21798"/>
              <a:gd name="connsiteY16" fmla="*/ 16882 h 21600"/>
              <a:gd name="connsiteX17" fmla="*/ 396 w 21798"/>
              <a:gd name="connsiteY17" fmla="*/ 20618 h 21600"/>
              <a:gd name="connsiteX18" fmla="*/ 3722 w 21798"/>
              <a:gd name="connsiteY18" fmla="*/ 14720 h 21600"/>
              <a:gd name="connsiteX19" fmla="*/ 0 w 21798"/>
              <a:gd name="connsiteY19" fmla="*/ 11560 h 21600"/>
              <a:gd name="connsiteX20" fmla="*/ 3171 w 21798"/>
              <a:gd name="connsiteY20" fmla="*/ 8836 h 21600"/>
              <a:gd name="connsiteX21" fmla="*/ 1783 w 21798"/>
              <a:gd name="connsiteY21" fmla="*/ 0 h 21600"/>
              <a:gd name="connsiteX22" fmla="*/ 6936 w 21798"/>
              <a:gd name="connsiteY22" fmla="*/ 4909 h 21600"/>
              <a:gd name="connsiteX23" fmla="*/ 7927 w 21798"/>
              <a:gd name="connsiteY23" fmla="*/ 0 h 21600"/>
              <a:gd name="connsiteX24" fmla="*/ 10899 w 21798"/>
              <a:gd name="connsiteY24" fmla="*/ 4909 h 21600"/>
              <a:gd name="connsiteX0" fmla="*/ 10899 w 21798"/>
              <a:gd name="connsiteY0" fmla="*/ 4909 h 21600"/>
              <a:gd name="connsiteX1" fmla="*/ 14664 w 21798"/>
              <a:gd name="connsiteY1" fmla="*/ 0 h 21600"/>
              <a:gd name="connsiteX2" fmla="*/ 14862 w 21798"/>
              <a:gd name="connsiteY2" fmla="*/ 4909 h 21600"/>
              <a:gd name="connsiteX3" fmla="*/ 19618 w 21798"/>
              <a:gd name="connsiteY3" fmla="*/ 1963 h 21600"/>
              <a:gd name="connsiteX4" fmla="*/ 18231 w 21798"/>
              <a:gd name="connsiteY4" fmla="*/ 7854 h 21600"/>
              <a:gd name="connsiteX5" fmla="*/ 21097 w 21798"/>
              <a:gd name="connsiteY5" fmla="*/ 11082 h 21600"/>
              <a:gd name="connsiteX6" fmla="*/ 17607 w 21798"/>
              <a:gd name="connsiteY6" fmla="*/ 13420 h 21600"/>
              <a:gd name="connsiteX7" fmla="*/ 21798 w 21798"/>
              <a:gd name="connsiteY7" fmla="*/ 19636 h 21600"/>
              <a:gd name="connsiteX8" fmla="*/ 16837 w 21798"/>
              <a:gd name="connsiteY8" fmla="*/ 15887 h 21600"/>
              <a:gd name="connsiteX9" fmla="*/ 18145 w 21798"/>
              <a:gd name="connsiteY9" fmla="*/ 21040 h 21600"/>
              <a:gd name="connsiteX10" fmla="*/ 13475 w 21798"/>
              <a:gd name="connsiteY10" fmla="*/ 12763 h 21600"/>
              <a:gd name="connsiteX11" fmla="*/ 13079 w 21798"/>
              <a:gd name="connsiteY11" fmla="*/ 21600 h 21600"/>
              <a:gd name="connsiteX12" fmla="*/ 10899 w 21798"/>
              <a:gd name="connsiteY12" fmla="*/ 15709 h 21600"/>
              <a:gd name="connsiteX13" fmla="*/ 8323 w 21798"/>
              <a:gd name="connsiteY13" fmla="*/ 21600 h 21600"/>
              <a:gd name="connsiteX14" fmla="*/ 8125 w 21798"/>
              <a:gd name="connsiteY14" fmla="*/ 14727 h 21600"/>
              <a:gd name="connsiteX15" fmla="*/ 4762 w 21798"/>
              <a:gd name="connsiteY15" fmla="*/ 20562 h 21600"/>
              <a:gd name="connsiteX16" fmla="*/ 5667 w 21798"/>
              <a:gd name="connsiteY16" fmla="*/ 16882 h 21600"/>
              <a:gd name="connsiteX17" fmla="*/ 396 w 21798"/>
              <a:gd name="connsiteY17" fmla="*/ 20618 h 21600"/>
              <a:gd name="connsiteX18" fmla="*/ 3722 w 21798"/>
              <a:gd name="connsiteY18" fmla="*/ 14720 h 21600"/>
              <a:gd name="connsiteX19" fmla="*/ 0 w 21798"/>
              <a:gd name="connsiteY19" fmla="*/ 11560 h 21600"/>
              <a:gd name="connsiteX20" fmla="*/ 3171 w 21798"/>
              <a:gd name="connsiteY20" fmla="*/ 8836 h 21600"/>
              <a:gd name="connsiteX21" fmla="*/ 1783 w 21798"/>
              <a:gd name="connsiteY21" fmla="*/ 0 h 21600"/>
              <a:gd name="connsiteX22" fmla="*/ 6936 w 21798"/>
              <a:gd name="connsiteY22" fmla="*/ 4909 h 21600"/>
              <a:gd name="connsiteX23" fmla="*/ 7927 w 21798"/>
              <a:gd name="connsiteY23" fmla="*/ 0 h 21600"/>
              <a:gd name="connsiteX24" fmla="*/ 10899 w 21798"/>
              <a:gd name="connsiteY24" fmla="*/ 4909 h 21600"/>
              <a:gd name="connsiteX0" fmla="*/ 10899 w 21798"/>
              <a:gd name="connsiteY0" fmla="*/ 4909 h 21600"/>
              <a:gd name="connsiteX1" fmla="*/ 14664 w 21798"/>
              <a:gd name="connsiteY1" fmla="*/ 0 h 21600"/>
              <a:gd name="connsiteX2" fmla="*/ 14862 w 21798"/>
              <a:gd name="connsiteY2" fmla="*/ 4909 h 21600"/>
              <a:gd name="connsiteX3" fmla="*/ 19618 w 21798"/>
              <a:gd name="connsiteY3" fmla="*/ 0 h 21600"/>
              <a:gd name="connsiteX4" fmla="*/ 18231 w 21798"/>
              <a:gd name="connsiteY4" fmla="*/ 7854 h 21600"/>
              <a:gd name="connsiteX5" fmla="*/ 21097 w 21798"/>
              <a:gd name="connsiteY5" fmla="*/ 11082 h 21600"/>
              <a:gd name="connsiteX6" fmla="*/ 17607 w 21798"/>
              <a:gd name="connsiteY6" fmla="*/ 13420 h 21600"/>
              <a:gd name="connsiteX7" fmla="*/ 21798 w 21798"/>
              <a:gd name="connsiteY7" fmla="*/ 19636 h 21600"/>
              <a:gd name="connsiteX8" fmla="*/ 16837 w 21798"/>
              <a:gd name="connsiteY8" fmla="*/ 15887 h 21600"/>
              <a:gd name="connsiteX9" fmla="*/ 18145 w 21798"/>
              <a:gd name="connsiteY9" fmla="*/ 21040 h 21600"/>
              <a:gd name="connsiteX10" fmla="*/ 13475 w 21798"/>
              <a:gd name="connsiteY10" fmla="*/ 12763 h 21600"/>
              <a:gd name="connsiteX11" fmla="*/ 13079 w 21798"/>
              <a:gd name="connsiteY11" fmla="*/ 21600 h 21600"/>
              <a:gd name="connsiteX12" fmla="*/ 10899 w 21798"/>
              <a:gd name="connsiteY12" fmla="*/ 15709 h 21600"/>
              <a:gd name="connsiteX13" fmla="*/ 8323 w 21798"/>
              <a:gd name="connsiteY13" fmla="*/ 21600 h 21600"/>
              <a:gd name="connsiteX14" fmla="*/ 8125 w 21798"/>
              <a:gd name="connsiteY14" fmla="*/ 14727 h 21600"/>
              <a:gd name="connsiteX15" fmla="*/ 4762 w 21798"/>
              <a:gd name="connsiteY15" fmla="*/ 20562 h 21600"/>
              <a:gd name="connsiteX16" fmla="*/ 5667 w 21798"/>
              <a:gd name="connsiteY16" fmla="*/ 16882 h 21600"/>
              <a:gd name="connsiteX17" fmla="*/ 396 w 21798"/>
              <a:gd name="connsiteY17" fmla="*/ 20618 h 21600"/>
              <a:gd name="connsiteX18" fmla="*/ 3722 w 21798"/>
              <a:gd name="connsiteY18" fmla="*/ 14720 h 21600"/>
              <a:gd name="connsiteX19" fmla="*/ 0 w 21798"/>
              <a:gd name="connsiteY19" fmla="*/ 11560 h 21600"/>
              <a:gd name="connsiteX20" fmla="*/ 3171 w 21798"/>
              <a:gd name="connsiteY20" fmla="*/ 8836 h 21600"/>
              <a:gd name="connsiteX21" fmla="*/ 1783 w 21798"/>
              <a:gd name="connsiteY21" fmla="*/ 0 h 21600"/>
              <a:gd name="connsiteX22" fmla="*/ 6936 w 21798"/>
              <a:gd name="connsiteY22" fmla="*/ 4909 h 21600"/>
              <a:gd name="connsiteX23" fmla="*/ 7927 w 21798"/>
              <a:gd name="connsiteY23" fmla="*/ 0 h 21600"/>
              <a:gd name="connsiteX24" fmla="*/ 10899 w 21798"/>
              <a:gd name="connsiteY24" fmla="*/ 4909 h 21600"/>
              <a:gd name="connsiteX0" fmla="*/ 10899 w 21798"/>
              <a:gd name="connsiteY0" fmla="*/ 4909 h 21600"/>
              <a:gd name="connsiteX1" fmla="*/ 14664 w 21798"/>
              <a:gd name="connsiteY1" fmla="*/ 0 h 21600"/>
              <a:gd name="connsiteX2" fmla="*/ 14862 w 21798"/>
              <a:gd name="connsiteY2" fmla="*/ 4909 h 21600"/>
              <a:gd name="connsiteX3" fmla="*/ 19618 w 21798"/>
              <a:gd name="connsiteY3" fmla="*/ 0 h 21600"/>
              <a:gd name="connsiteX4" fmla="*/ 18231 w 21798"/>
              <a:gd name="connsiteY4" fmla="*/ 7854 h 21600"/>
              <a:gd name="connsiteX5" fmla="*/ 21097 w 21798"/>
              <a:gd name="connsiteY5" fmla="*/ 11082 h 21600"/>
              <a:gd name="connsiteX6" fmla="*/ 17607 w 21798"/>
              <a:gd name="connsiteY6" fmla="*/ 13420 h 21600"/>
              <a:gd name="connsiteX7" fmla="*/ 21798 w 21798"/>
              <a:gd name="connsiteY7" fmla="*/ 19636 h 21600"/>
              <a:gd name="connsiteX8" fmla="*/ 16837 w 21798"/>
              <a:gd name="connsiteY8" fmla="*/ 15887 h 21600"/>
              <a:gd name="connsiteX9" fmla="*/ 18145 w 21798"/>
              <a:gd name="connsiteY9" fmla="*/ 21040 h 21600"/>
              <a:gd name="connsiteX10" fmla="*/ 13475 w 21798"/>
              <a:gd name="connsiteY10" fmla="*/ 12763 h 21600"/>
              <a:gd name="connsiteX11" fmla="*/ 13079 w 21798"/>
              <a:gd name="connsiteY11" fmla="*/ 21600 h 21600"/>
              <a:gd name="connsiteX12" fmla="*/ 10899 w 21798"/>
              <a:gd name="connsiteY12" fmla="*/ 15709 h 21600"/>
              <a:gd name="connsiteX13" fmla="*/ 8323 w 21798"/>
              <a:gd name="connsiteY13" fmla="*/ 21600 h 21600"/>
              <a:gd name="connsiteX14" fmla="*/ 8125 w 21798"/>
              <a:gd name="connsiteY14" fmla="*/ 14727 h 21600"/>
              <a:gd name="connsiteX15" fmla="*/ 4762 w 21798"/>
              <a:gd name="connsiteY15" fmla="*/ 20562 h 21600"/>
              <a:gd name="connsiteX16" fmla="*/ 5667 w 21798"/>
              <a:gd name="connsiteY16" fmla="*/ 16882 h 21600"/>
              <a:gd name="connsiteX17" fmla="*/ 1982 w 21798"/>
              <a:gd name="connsiteY17" fmla="*/ 19636 h 21600"/>
              <a:gd name="connsiteX18" fmla="*/ 3722 w 21798"/>
              <a:gd name="connsiteY18" fmla="*/ 14720 h 21600"/>
              <a:gd name="connsiteX19" fmla="*/ 0 w 21798"/>
              <a:gd name="connsiteY19" fmla="*/ 11560 h 21600"/>
              <a:gd name="connsiteX20" fmla="*/ 3171 w 21798"/>
              <a:gd name="connsiteY20" fmla="*/ 8836 h 21600"/>
              <a:gd name="connsiteX21" fmla="*/ 1783 w 21798"/>
              <a:gd name="connsiteY21" fmla="*/ 0 h 21600"/>
              <a:gd name="connsiteX22" fmla="*/ 6936 w 21798"/>
              <a:gd name="connsiteY22" fmla="*/ 4909 h 21600"/>
              <a:gd name="connsiteX23" fmla="*/ 7927 w 21798"/>
              <a:gd name="connsiteY23" fmla="*/ 0 h 21600"/>
              <a:gd name="connsiteX24" fmla="*/ 10899 w 21798"/>
              <a:gd name="connsiteY24" fmla="*/ 4909 h 21600"/>
              <a:gd name="connsiteX0" fmla="*/ 10899 w 21798"/>
              <a:gd name="connsiteY0" fmla="*/ 4909 h 21600"/>
              <a:gd name="connsiteX1" fmla="*/ 14664 w 21798"/>
              <a:gd name="connsiteY1" fmla="*/ 0 h 21600"/>
              <a:gd name="connsiteX2" fmla="*/ 14862 w 21798"/>
              <a:gd name="connsiteY2" fmla="*/ 4909 h 21600"/>
              <a:gd name="connsiteX3" fmla="*/ 19618 w 21798"/>
              <a:gd name="connsiteY3" fmla="*/ 0 h 21600"/>
              <a:gd name="connsiteX4" fmla="*/ 18231 w 21798"/>
              <a:gd name="connsiteY4" fmla="*/ 7854 h 21600"/>
              <a:gd name="connsiteX5" fmla="*/ 21097 w 21798"/>
              <a:gd name="connsiteY5" fmla="*/ 11082 h 21600"/>
              <a:gd name="connsiteX6" fmla="*/ 17607 w 21798"/>
              <a:gd name="connsiteY6" fmla="*/ 13420 h 21600"/>
              <a:gd name="connsiteX7" fmla="*/ 21798 w 21798"/>
              <a:gd name="connsiteY7" fmla="*/ 19636 h 21600"/>
              <a:gd name="connsiteX8" fmla="*/ 16837 w 21798"/>
              <a:gd name="connsiteY8" fmla="*/ 15887 h 21600"/>
              <a:gd name="connsiteX9" fmla="*/ 17240 w 21798"/>
              <a:gd name="connsiteY9" fmla="*/ 18654 h 21600"/>
              <a:gd name="connsiteX10" fmla="*/ 13475 w 21798"/>
              <a:gd name="connsiteY10" fmla="*/ 12763 h 21600"/>
              <a:gd name="connsiteX11" fmla="*/ 13079 w 21798"/>
              <a:gd name="connsiteY11" fmla="*/ 21600 h 21600"/>
              <a:gd name="connsiteX12" fmla="*/ 10899 w 21798"/>
              <a:gd name="connsiteY12" fmla="*/ 15709 h 21600"/>
              <a:gd name="connsiteX13" fmla="*/ 8323 w 21798"/>
              <a:gd name="connsiteY13" fmla="*/ 21600 h 21600"/>
              <a:gd name="connsiteX14" fmla="*/ 8125 w 21798"/>
              <a:gd name="connsiteY14" fmla="*/ 14727 h 21600"/>
              <a:gd name="connsiteX15" fmla="*/ 4762 w 21798"/>
              <a:gd name="connsiteY15" fmla="*/ 20562 h 21600"/>
              <a:gd name="connsiteX16" fmla="*/ 5667 w 21798"/>
              <a:gd name="connsiteY16" fmla="*/ 16882 h 21600"/>
              <a:gd name="connsiteX17" fmla="*/ 1982 w 21798"/>
              <a:gd name="connsiteY17" fmla="*/ 19636 h 21600"/>
              <a:gd name="connsiteX18" fmla="*/ 3722 w 21798"/>
              <a:gd name="connsiteY18" fmla="*/ 14720 h 21600"/>
              <a:gd name="connsiteX19" fmla="*/ 0 w 21798"/>
              <a:gd name="connsiteY19" fmla="*/ 11560 h 21600"/>
              <a:gd name="connsiteX20" fmla="*/ 3171 w 21798"/>
              <a:gd name="connsiteY20" fmla="*/ 8836 h 21600"/>
              <a:gd name="connsiteX21" fmla="*/ 1783 w 21798"/>
              <a:gd name="connsiteY21" fmla="*/ 0 h 21600"/>
              <a:gd name="connsiteX22" fmla="*/ 6936 w 21798"/>
              <a:gd name="connsiteY22" fmla="*/ 4909 h 21600"/>
              <a:gd name="connsiteX23" fmla="*/ 7927 w 21798"/>
              <a:gd name="connsiteY23" fmla="*/ 0 h 21600"/>
              <a:gd name="connsiteX24" fmla="*/ 10899 w 21798"/>
              <a:gd name="connsiteY24" fmla="*/ 4909 h 21600"/>
              <a:gd name="connsiteX0" fmla="*/ 10899 w 21798"/>
              <a:gd name="connsiteY0" fmla="*/ 4909 h 21600"/>
              <a:gd name="connsiteX1" fmla="*/ 14664 w 21798"/>
              <a:gd name="connsiteY1" fmla="*/ 0 h 21600"/>
              <a:gd name="connsiteX2" fmla="*/ 14862 w 21798"/>
              <a:gd name="connsiteY2" fmla="*/ 4909 h 21600"/>
              <a:gd name="connsiteX3" fmla="*/ 19618 w 21798"/>
              <a:gd name="connsiteY3" fmla="*/ 0 h 21600"/>
              <a:gd name="connsiteX4" fmla="*/ 18231 w 21798"/>
              <a:gd name="connsiteY4" fmla="*/ 7854 h 21600"/>
              <a:gd name="connsiteX5" fmla="*/ 21097 w 21798"/>
              <a:gd name="connsiteY5" fmla="*/ 11082 h 21600"/>
              <a:gd name="connsiteX6" fmla="*/ 17607 w 21798"/>
              <a:gd name="connsiteY6" fmla="*/ 13420 h 21600"/>
              <a:gd name="connsiteX7" fmla="*/ 21798 w 21798"/>
              <a:gd name="connsiteY7" fmla="*/ 19636 h 21600"/>
              <a:gd name="connsiteX8" fmla="*/ 16837 w 21798"/>
              <a:gd name="connsiteY8" fmla="*/ 15887 h 21600"/>
              <a:gd name="connsiteX9" fmla="*/ 17240 w 21798"/>
              <a:gd name="connsiteY9" fmla="*/ 18654 h 21600"/>
              <a:gd name="connsiteX10" fmla="*/ 13475 w 21798"/>
              <a:gd name="connsiteY10" fmla="*/ 12763 h 21600"/>
              <a:gd name="connsiteX11" fmla="*/ 13079 w 21798"/>
              <a:gd name="connsiteY11" fmla="*/ 21600 h 21600"/>
              <a:gd name="connsiteX12" fmla="*/ 10899 w 21798"/>
              <a:gd name="connsiteY12" fmla="*/ 15709 h 21600"/>
              <a:gd name="connsiteX13" fmla="*/ 8323 w 21798"/>
              <a:gd name="connsiteY13" fmla="*/ 21600 h 21600"/>
              <a:gd name="connsiteX14" fmla="*/ 8125 w 21798"/>
              <a:gd name="connsiteY14" fmla="*/ 14727 h 21600"/>
              <a:gd name="connsiteX15" fmla="*/ 4762 w 21798"/>
              <a:gd name="connsiteY15" fmla="*/ 20562 h 21600"/>
              <a:gd name="connsiteX16" fmla="*/ 5667 w 21798"/>
              <a:gd name="connsiteY16" fmla="*/ 16882 h 21600"/>
              <a:gd name="connsiteX17" fmla="*/ 3369 w 21798"/>
              <a:gd name="connsiteY17" fmla="*/ 18654 h 21600"/>
              <a:gd name="connsiteX18" fmla="*/ 3722 w 21798"/>
              <a:gd name="connsiteY18" fmla="*/ 14720 h 21600"/>
              <a:gd name="connsiteX19" fmla="*/ 0 w 21798"/>
              <a:gd name="connsiteY19" fmla="*/ 11560 h 21600"/>
              <a:gd name="connsiteX20" fmla="*/ 3171 w 21798"/>
              <a:gd name="connsiteY20" fmla="*/ 8836 h 21600"/>
              <a:gd name="connsiteX21" fmla="*/ 1783 w 21798"/>
              <a:gd name="connsiteY21" fmla="*/ 0 h 21600"/>
              <a:gd name="connsiteX22" fmla="*/ 6936 w 21798"/>
              <a:gd name="connsiteY22" fmla="*/ 4909 h 21600"/>
              <a:gd name="connsiteX23" fmla="*/ 7927 w 21798"/>
              <a:gd name="connsiteY23" fmla="*/ 0 h 21600"/>
              <a:gd name="connsiteX24" fmla="*/ 10899 w 21798"/>
              <a:gd name="connsiteY24" fmla="*/ 4909 h 21600"/>
              <a:gd name="connsiteX0" fmla="*/ 10899 w 21097"/>
              <a:gd name="connsiteY0" fmla="*/ 4909 h 21600"/>
              <a:gd name="connsiteX1" fmla="*/ 14664 w 21097"/>
              <a:gd name="connsiteY1" fmla="*/ 0 h 21600"/>
              <a:gd name="connsiteX2" fmla="*/ 14862 w 21097"/>
              <a:gd name="connsiteY2" fmla="*/ 4909 h 21600"/>
              <a:gd name="connsiteX3" fmla="*/ 19618 w 21097"/>
              <a:gd name="connsiteY3" fmla="*/ 0 h 21600"/>
              <a:gd name="connsiteX4" fmla="*/ 18231 w 21097"/>
              <a:gd name="connsiteY4" fmla="*/ 7854 h 21600"/>
              <a:gd name="connsiteX5" fmla="*/ 21097 w 21097"/>
              <a:gd name="connsiteY5" fmla="*/ 11082 h 21600"/>
              <a:gd name="connsiteX6" fmla="*/ 17607 w 21097"/>
              <a:gd name="connsiteY6" fmla="*/ 13420 h 21600"/>
              <a:gd name="connsiteX7" fmla="*/ 19222 w 21097"/>
              <a:gd name="connsiteY7" fmla="*/ 15709 h 21600"/>
              <a:gd name="connsiteX8" fmla="*/ 16837 w 21097"/>
              <a:gd name="connsiteY8" fmla="*/ 15887 h 21600"/>
              <a:gd name="connsiteX9" fmla="*/ 17240 w 21097"/>
              <a:gd name="connsiteY9" fmla="*/ 18654 h 21600"/>
              <a:gd name="connsiteX10" fmla="*/ 13475 w 21097"/>
              <a:gd name="connsiteY10" fmla="*/ 12763 h 21600"/>
              <a:gd name="connsiteX11" fmla="*/ 13079 w 21097"/>
              <a:gd name="connsiteY11" fmla="*/ 21600 h 21600"/>
              <a:gd name="connsiteX12" fmla="*/ 10899 w 21097"/>
              <a:gd name="connsiteY12" fmla="*/ 15709 h 21600"/>
              <a:gd name="connsiteX13" fmla="*/ 8323 w 21097"/>
              <a:gd name="connsiteY13" fmla="*/ 21600 h 21600"/>
              <a:gd name="connsiteX14" fmla="*/ 8125 w 21097"/>
              <a:gd name="connsiteY14" fmla="*/ 14727 h 21600"/>
              <a:gd name="connsiteX15" fmla="*/ 4762 w 21097"/>
              <a:gd name="connsiteY15" fmla="*/ 20562 h 21600"/>
              <a:gd name="connsiteX16" fmla="*/ 5667 w 21097"/>
              <a:gd name="connsiteY16" fmla="*/ 16882 h 21600"/>
              <a:gd name="connsiteX17" fmla="*/ 3369 w 21097"/>
              <a:gd name="connsiteY17" fmla="*/ 18654 h 21600"/>
              <a:gd name="connsiteX18" fmla="*/ 3722 w 21097"/>
              <a:gd name="connsiteY18" fmla="*/ 14720 h 21600"/>
              <a:gd name="connsiteX19" fmla="*/ 0 w 21097"/>
              <a:gd name="connsiteY19" fmla="*/ 11560 h 21600"/>
              <a:gd name="connsiteX20" fmla="*/ 3171 w 21097"/>
              <a:gd name="connsiteY20" fmla="*/ 8836 h 21600"/>
              <a:gd name="connsiteX21" fmla="*/ 1783 w 21097"/>
              <a:gd name="connsiteY21" fmla="*/ 0 h 21600"/>
              <a:gd name="connsiteX22" fmla="*/ 6936 w 21097"/>
              <a:gd name="connsiteY22" fmla="*/ 4909 h 21600"/>
              <a:gd name="connsiteX23" fmla="*/ 7927 w 21097"/>
              <a:gd name="connsiteY23" fmla="*/ 0 h 21600"/>
              <a:gd name="connsiteX24" fmla="*/ 10899 w 21097"/>
              <a:gd name="connsiteY24" fmla="*/ 4909 h 21600"/>
              <a:gd name="connsiteX0" fmla="*/ 10899 w 19817"/>
              <a:gd name="connsiteY0" fmla="*/ 4909 h 21600"/>
              <a:gd name="connsiteX1" fmla="*/ 14664 w 19817"/>
              <a:gd name="connsiteY1" fmla="*/ 0 h 21600"/>
              <a:gd name="connsiteX2" fmla="*/ 14862 w 19817"/>
              <a:gd name="connsiteY2" fmla="*/ 4909 h 21600"/>
              <a:gd name="connsiteX3" fmla="*/ 19618 w 19817"/>
              <a:gd name="connsiteY3" fmla="*/ 0 h 21600"/>
              <a:gd name="connsiteX4" fmla="*/ 18231 w 19817"/>
              <a:gd name="connsiteY4" fmla="*/ 7854 h 21600"/>
              <a:gd name="connsiteX5" fmla="*/ 19817 w 19817"/>
              <a:gd name="connsiteY5" fmla="*/ 11781 h 21600"/>
              <a:gd name="connsiteX6" fmla="*/ 17607 w 19817"/>
              <a:gd name="connsiteY6" fmla="*/ 13420 h 21600"/>
              <a:gd name="connsiteX7" fmla="*/ 19222 w 19817"/>
              <a:gd name="connsiteY7" fmla="*/ 15709 h 21600"/>
              <a:gd name="connsiteX8" fmla="*/ 16837 w 19817"/>
              <a:gd name="connsiteY8" fmla="*/ 15887 h 21600"/>
              <a:gd name="connsiteX9" fmla="*/ 17240 w 19817"/>
              <a:gd name="connsiteY9" fmla="*/ 18654 h 21600"/>
              <a:gd name="connsiteX10" fmla="*/ 13475 w 19817"/>
              <a:gd name="connsiteY10" fmla="*/ 12763 h 21600"/>
              <a:gd name="connsiteX11" fmla="*/ 13079 w 19817"/>
              <a:gd name="connsiteY11" fmla="*/ 21600 h 21600"/>
              <a:gd name="connsiteX12" fmla="*/ 10899 w 19817"/>
              <a:gd name="connsiteY12" fmla="*/ 15709 h 21600"/>
              <a:gd name="connsiteX13" fmla="*/ 8323 w 19817"/>
              <a:gd name="connsiteY13" fmla="*/ 21600 h 21600"/>
              <a:gd name="connsiteX14" fmla="*/ 8125 w 19817"/>
              <a:gd name="connsiteY14" fmla="*/ 14727 h 21600"/>
              <a:gd name="connsiteX15" fmla="*/ 4762 w 19817"/>
              <a:gd name="connsiteY15" fmla="*/ 20562 h 21600"/>
              <a:gd name="connsiteX16" fmla="*/ 5667 w 19817"/>
              <a:gd name="connsiteY16" fmla="*/ 16882 h 21600"/>
              <a:gd name="connsiteX17" fmla="*/ 3369 w 19817"/>
              <a:gd name="connsiteY17" fmla="*/ 18654 h 21600"/>
              <a:gd name="connsiteX18" fmla="*/ 3722 w 19817"/>
              <a:gd name="connsiteY18" fmla="*/ 14720 h 21600"/>
              <a:gd name="connsiteX19" fmla="*/ 0 w 19817"/>
              <a:gd name="connsiteY19" fmla="*/ 11560 h 21600"/>
              <a:gd name="connsiteX20" fmla="*/ 3171 w 19817"/>
              <a:gd name="connsiteY20" fmla="*/ 8836 h 21600"/>
              <a:gd name="connsiteX21" fmla="*/ 1783 w 19817"/>
              <a:gd name="connsiteY21" fmla="*/ 0 h 21600"/>
              <a:gd name="connsiteX22" fmla="*/ 6936 w 19817"/>
              <a:gd name="connsiteY22" fmla="*/ 4909 h 21600"/>
              <a:gd name="connsiteX23" fmla="*/ 7927 w 19817"/>
              <a:gd name="connsiteY23" fmla="*/ 0 h 21600"/>
              <a:gd name="connsiteX24" fmla="*/ 10899 w 19817"/>
              <a:gd name="connsiteY24" fmla="*/ 4909 h 21600"/>
              <a:gd name="connsiteX0" fmla="*/ 9116 w 18034"/>
              <a:gd name="connsiteY0" fmla="*/ 4909 h 21600"/>
              <a:gd name="connsiteX1" fmla="*/ 12881 w 18034"/>
              <a:gd name="connsiteY1" fmla="*/ 0 h 21600"/>
              <a:gd name="connsiteX2" fmla="*/ 13079 w 18034"/>
              <a:gd name="connsiteY2" fmla="*/ 4909 h 21600"/>
              <a:gd name="connsiteX3" fmla="*/ 17835 w 18034"/>
              <a:gd name="connsiteY3" fmla="*/ 0 h 21600"/>
              <a:gd name="connsiteX4" fmla="*/ 16448 w 18034"/>
              <a:gd name="connsiteY4" fmla="*/ 7854 h 21600"/>
              <a:gd name="connsiteX5" fmla="*/ 18034 w 18034"/>
              <a:gd name="connsiteY5" fmla="*/ 11781 h 21600"/>
              <a:gd name="connsiteX6" fmla="*/ 15824 w 18034"/>
              <a:gd name="connsiteY6" fmla="*/ 13420 h 21600"/>
              <a:gd name="connsiteX7" fmla="*/ 17439 w 18034"/>
              <a:gd name="connsiteY7" fmla="*/ 15709 h 21600"/>
              <a:gd name="connsiteX8" fmla="*/ 15054 w 18034"/>
              <a:gd name="connsiteY8" fmla="*/ 15887 h 21600"/>
              <a:gd name="connsiteX9" fmla="*/ 15457 w 18034"/>
              <a:gd name="connsiteY9" fmla="*/ 18654 h 21600"/>
              <a:gd name="connsiteX10" fmla="*/ 11692 w 18034"/>
              <a:gd name="connsiteY10" fmla="*/ 12763 h 21600"/>
              <a:gd name="connsiteX11" fmla="*/ 11296 w 18034"/>
              <a:gd name="connsiteY11" fmla="*/ 21600 h 21600"/>
              <a:gd name="connsiteX12" fmla="*/ 9116 w 18034"/>
              <a:gd name="connsiteY12" fmla="*/ 15709 h 21600"/>
              <a:gd name="connsiteX13" fmla="*/ 6540 w 18034"/>
              <a:gd name="connsiteY13" fmla="*/ 21600 h 21600"/>
              <a:gd name="connsiteX14" fmla="*/ 6342 w 18034"/>
              <a:gd name="connsiteY14" fmla="*/ 14727 h 21600"/>
              <a:gd name="connsiteX15" fmla="*/ 2979 w 18034"/>
              <a:gd name="connsiteY15" fmla="*/ 20562 h 21600"/>
              <a:gd name="connsiteX16" fmla="*/ 3884 w 18034"/>
              <a:gd name="connsiteY16" fmla="*/ 16882 h 21600"/>
              <a:gd name="connsiteX17" fmla="*/ 1586 w 18034"/>
              <a:gd name="connsiteY17" fmla="*/ 18654 h 21600"/>
              <a:gd name="connsiteX18" fmla="*/ 1939 w 18034"/>
              <a:gd name="connsiteY18" fmla="*/ 14720 h 21600"/>
              <a:gd name="connsiteX19" fmla="*/ 199 w 18034"/>
              <a:gd name="connsiteY19" fmla="*/ 11781 h 21600"/>
              <a:gd name="connsiteX20" fmla="*/ 1388 w 18034"/>
              <a:gd name="connsiteY20" fmla="*/ 8836 h 21600"/>
              <a:gd name="connsiteX21" fmla="*/ 0 w 18034"/>
              <a:gd name="connsiteY21" fmla="*/ 0 h 21600"/>
              <a:gd name="connsiteX22" fmla="*/ 5153 w 18034"/>
              <a:gd name="connsiteY22" fmla="*/ 4909 h 21600"/>
              <a:gd name="connsiteX23" fmla="*/ 6144 w 18034"/>
              <a:gd name="connsiteY23" fmla="*/ 0 h 21600"/>
              <a:gd name="connsiteX24" fmla="*/ 9116 w 18034"/>
              <a:gd name="connsiteY24" fmla="*/ 4909 h 21600"/>
              <a:gd name="connsiteX0" fmla="*/ 9116 w 18034"/>
              <a:gd name="connsiteY0" fmla="*/ 4909 h 21600"/>
              <a:gd name="connsiteX1" fmla="*/ 12881 w 18034"/>
              <a:gd name="connsiteY1" fmla="*/ 0 h 21600"/>
              <a:gd name="connsiteX2" fmla="*/ 13079 w 18034"/>
              <a:gd name="connsiteY2" fmla="*/ 4909 h 21600"/>
              <a:gd name="connsiteX3" fmla="*/ 17835 w 18034"/>
              <a:gd name="connsiteY3" fmla="*/ 0 h 21600"/>
              <a:gd name="connsiteX4" fmla="*/ 16448 w 18034"/>
              <a:gd name="connsiteY4" fmla="*/ 7854 h 21600"/>
              <a:gd name="connsiteX5" fmla="*/ 18034 w 18034"/>
              <a:gd name="connsiteY5" fmla="*/ 11781 h 21600"/>
              <a:gd name="connsiteX6" fmla="*/ 15824 w 18034"/>
              <a:gd name="connsiteY6" fmla="*/ 13420 h 21600"/>
              <a:gd name="connsiteX7" fmla="*/ 17439 w 18034"/>
              <a:gd name="connsiteY7" fmla="*/ 15709 h 21600"/>
              <a:gd name="connsiteX8" fmla="*/ 15054 w 18034"/>
              <a:gd name="connsiteY8" fmla="*/ 15887 h 21600"/>
              <a:gd name="connsiteX9" fmla="*/ 15457 w 18034"/>
              <a:gd name="connsiteY9" fmla="*/ 18654 h 21600"/>
              <a:gd name="connsiteX10" fmla="*/ 11692 w 18034"/>
              <a:gd name="connsiteY10" fmla="*/ 12763 h 21600"/>
              <a:gd name="connsiteX11" fmla="*/ 11296 w 18034"/>
              <a:gd name="connsiteY11" fmla="*/ 21600 h 21600"/>
              <a:gd name="connsiteX12" fmla="*/ 9116 w 18034"/>
              <a:gd name="connsiteY12" fmla="*/ 18654 h 21600"/>
              <a:gd name="connsiteX13" fmla="*/ 6540 w 18034"/>
              <a:gd name="connsiteY13" fmla="*/ 21600 h 21600"/>
              <a:gd name="connsiteX14" fmla="*/ 6342 w 18034"/>
              <a:gd name="connsiteY14" fmla="*/ 14727 h 21600"/>
              <a:gd name="connsiteX15" fmla="*/ 2979 w 18034"/>
              <a:gd name="connsiteY15" fmla="*/ 20562 h 21600"/>
              <a:gd name="connsiteX16" fmla="*/ 3884 w 18034"/>
              <a:gd name="connsiteY16" fmla="*/ 16882 h 21600"/>
              <a:gd name="connsiteX17" fmla="*/ 1586 w 18034"/>
              <a:gd name="connsiteY17" fmla="*/ 18654 h 21600"/>
              <a:gd name="connsiteX18" fmla="*/ 1939 w 18034"/>
              <a:gd name="connsiteY18" fmla="*/ 14720 h 21600"/>
              <a:gd name="connsiteX19" fmla="*/ 199 w 18034"/>
              <a:gd name="connsiteY19" fmla="*/ 11781 h 21600"/>
              <a:gd name="connsiteX20" fmla="*/ 1388 w 18034"/>
              <a:gd name="connsiteY20" fmla="*/ 8836 h 21600"/>
              <a:gd name="connsiteX21" fmla="*/ 0 w 18034"/>
              <a:gd name="connsiteY21" fmla="*/ 0 h 21600"/>
              <a:gd name="connsiteX22" fmla="*/ 5153 w 18034"/>
              <a:gd name="connsiteY22" fmla="*/ 4909 h 21600"/>
              <a:gd name="connsiteX23" fmla="*/ 6144 w 18034"/>
              <a:gd name="connsiteY23" fmla="*/ 0 h 21600"/>
              <a:gd name="connsiteX24" fmla="*/ 9116 w 18034"/>
              <a:gd name="connsiteY24" fmla="*/ 4909 h 21600"/>
              <a:gd name="connsiteX0" fmla="*/ 9116 w 18034"/>
              <a:gd name="connsiteY0" fmla="*/ 4909 h 21600"/>
              <a:gd name="connsiteX1" fmla="*/ 12881 w 18034"/>
              <a:gd name="connsiteY1" fmla="*/ 0 h 21600"/>
              <a:gd name="connsiteX2" fmla="*/ 13079 w 18034"/>
              <a:gd name="connsiteY2" fmla="*/ 4909 h 21600"/>
              <a:gd name="connsiteX3" fmla="*/ 17835 w 18034"/>
              <a:gd name="connsiteY3" fmla="*/ 0 h 21600"/>
              <a:gd name="connsiteX4" fmla="*/ 16448 w 18034"/>
              <a:gd name="connsiteY4" fmla="*/ 7854 h 21600"/>
              <a:gd name="connsiteX5" fmla="*/ 18034 w 18034"/>
              <a:gd name="connsiteY5" fmla="*/ 11781 h 21600"/>
              <a:gd name="connsiteX6" fmla="*/ 15824 w 18034"/>
              <a:gd name="connsiteY6" fmla="*/ 13420 h 21600"/>
              <a:gd name="connsiteX7" fmla="*/ 17439 w 18034"/>
              <a:gd name="connsiteY7" fmla="*/ 15709 h 21600"/>
              <a:gd name="connsiteX8" fmla="*/ 15054 w 18034"/>
              <a:gd name="connsiteY8" fmla="*/ 15887 h 21600"/>
              <a:gd name="connsiteX9" fmla="*/ 15457 w 18034"/>
              <a:gd name="connsiteY9" fmla="*/ 18654 h 21600"/>
              <a:gd name="connsiteX10" fmla="*/ 11692 w 18034"/>
              <a:gd name="connsiteY10" fmla="*/ 12763 h 21600"/>
              <a:gd name="connsiteX11" fmla="*/ 11296 w 18034"/>
              <a:gd name="connsiteY11" fmla="*/ 21600 h 21600"/>
              <a:gd name="connsiteX12" fmla="*/ 9116 w 18034"/>
              <a:gd name="connsiteY12" fmla="*/ 14727 h 21600"/>
              <a:gd name="connsiteX13" fmla="*/ 6540 w 18034"/>
              <a:gd name="connsiteY13" fmla="*/ 21600 h 21600"/>
              <a:gd name="connsiteX14" fmla="*/ 6342 w 18034"/>
              <a:gd name="connsiteY14" fmla="*/ 14727 h 21600"/>
              <a:gd name="connsiteX15" fmla="*/ 2979 w 18034"/>
              <a:gd name="connsiteY15" fmla="*/ 20562 h 21600"/>
              <a:gd name="connsiteX16" fmla="*/ 3884 w 18034"/>
              <a:gd name="connsiteY16" fmla="*/ 16882 h 21600"/>
              <a:gd name="connsiteX17" fmla="*/ 1586 w 18034"/>
              <a:gd name="connsiteY17" fmla="*/ 18654 h 21600"/>
              <a:gd name="connsiteX18" fmla="*/ 1939 w 18034"/>
              <a:gd name="connsiteY18" fmla="*/ 14720 h 21600"/>
              <a:gd name="connsiteX19" fmla="*/ 199 w 18034"/>
              <a:gd name="connsiteY19" fmla="*/ 11781 h 21600"/>
              <a:gd name="connsiteX20" fmla="*/ 1388 w 18034"/>
              <a:gd name="connsiteY20" fmla="*/ 8836 h 21600"/>
              <a:gd name="connsiteX21" fmla="*/ 0 w 18034"/>
              <a:gd name="connsiteY21" fmla="*/ 0 h 21600"/>
              <a:gd name="connsiteX22" fmla="*/ 5153 w 18034"/>
              <a:gd name="connsiteY22" fmla="*/ 4909 h 21600"/>
              <a:gd name="connsiteX23" fmla="*/ 6144 w 18034"/>
              <a:gd name="connsiteY23" fmla="*/ 0 h 21600"/>
              <a:gd name="connsiteX24" fmla="*/ 9116 w 18034"/>
              <a:gd name="connsiteY24" fmla="*/ 4909 h 21600"/>
              <a:gd name="connsiteX0" fmla="*/ 9116 w 18034"/>
              <a:gd name="connsiteY0" fmla="*/ 4909 h 23563"/>
              <a:gd name="connsiteX1" fmla="*/ 12881 w 18034"/>
              <a:gd name="connsiteY1" fmla="*/ 0 h 23563"/>
              <a:gd name="connsiteX2" fmla="*/ 13079 w 18034"/>
              <a:gd name="connsiteY2" fmla="*/ 4909 h 23563"/>
              <a:gd name="connsiteX3" fmla="*/ 17835 w 18034"/>
              <a:gd name="connsiteY3" fmla="*/ 0 h 23563"/>
              <a:gd name="connsiteX4" fmla="*/ 16448 w 18034"/>
              <a:gd name="connsiteY4" fmla="*/ 7854 h 23563"/>
              <a:gd name="connsiteX5" fmla="*/ 18034 w 18034"/>
              <a:gd name="connsiteY5" fmla="*/ 11781 h 23563"/>
              <a:gd name="connsiteX6" fmla="*/ 15824 w 18034"/>
              <a:gd name="connsiteY6" fmla="*/ 13420 h 23563"/>
              <a:gd name="connsiteX7" fmla="*/ 17439 w 18034"/>
              <a:gd name="connsiteY7" fmla="*/ 15709 h 23563"/>
              <a:gd name="connsiteX8" fmla="*/ 15054 w 18034"/>
              <a:gd name="connsiteY8" fmla="*/ 15887 h 23563"/>
              <a:gd name="connsiteX9" fmla="*/ 15457 w 18034"/>
              <a:gd name="connsiteY9" fmla="*/ 18654 h 23563"/>
              <a:gd name="connsiteX10" fmla="*/ 11692 w 18034"/>
              <a:gd name="connsiteY10" fmla="*/ 12763 h 23563"/>
              <a:gd name="connsiteX11" fmla="*/ 11296 w 18034"/>
              <a:gd name="connsiteY11" fmla="*/ 21600 h 23563"/>
              <a:gd name="connsiteX12" fmla="*/ 9116 w 18034"/>
              <a:gd name="connsiteY12" fmla="*/ 14727 h 23563"/>
              <a:gd name="connsiteX13" fmla="*/ 6540 w 18034"/>
              <a:gd name="connsiteY13" fmla="*/ 23563 h 23563"/>
              <a:gd name="connsiteX14" fmla="*/ 6342 w 18034"/>
              <a:gd name="connsiteY14" fmla="*/ 14727 h 23563"/>
              <a:gd name="connsiteX15" fmla="*/ 2979 w 18034"/>
              <a:gd name="connsiteY15" fmla="*/ 20562 h 23563"/>
              <a:gd name="connsiteX16" fmla="*/ 3884 w 18034"/>
              <a:gd name="connsiteY16" fmla="*/ 16882 h 23563"/>
              <a:gd name="connsiteX17" fmla="*/ 1586 w 18034"/>
              <a:gd name="connsiteY17" fmla="*/ 18654 h 23563"/>
              <a:gd name="connsiteX18" fmla="*/ 1939 w 18034"/>
              <a:gd name="connsiteY18" fmla="*/ 14720 h 23563"/>
              <a:gd name="connsiteX19" fmla="*/ 199 w 18034"/>
              <a:gd name="connsiteY19" fmla="*/ 11781 h 23563"/>
              <a:gd name="connsiteX20" fmla="*/ 1388 w 18034"/>
              <a:gd name="connsiteY20" fmla="*/ 8836 h 23563"/>
              <a:gd name="connsiteX21" fmla="*/ 0 w 18034"/>
              <a:gd name="connsiteY21" fmla="*/ 0 h 23563"/>
              <a:gd name="connsiteX22" fmla="*/ 5153 w 18034"/>
              <a:gd name="connsiteY22" fmla="*/ 4909 h 23563"/>
              <a:gd name="connsiteX23" fmla="*/ 6144 w 18034"/>
              <a:gd name="connsiteY23" fmla="*/ 0 h 23563"/>
              <a:gd name="connsiteX24" fmla="*/ 9116 w 18034"/>
              <a:gd name="connsiteY24" fmla="*/ 4909 h 23563"/>
              <a:gd name="connsiteX0" fmla="*/ 9116 w 18034"/>
              <a:gd name="connsiteY0" fmla="*/ 4909 h 23563"/>
              <a:gd name="connsiteX1" fmla="*/ 12881 w 18034"/>
              <a:gd name="connsiteY1" fmla="*/ 0 h 23563"/>
              <a:gd name="connsiteX2" fmla="*/ 13079 w 18034"/>
              <a:gd name="connsiteY2" fmla="*/ 4909 h 23563"/>
              <a:gd name="connsiteX3" fmla="*/ 17835 w 18034"/>
              <a:gd name="connsiteY3" fmla="*/ 0 h 23563"/>
              <a:gd name="connsiteX4" fmla="*/ 16448 w 18034"/>
              <a:gd name="connsiteY4" fmla="*/ 7854 h 23563"/>
              <a:gd name="connsiteX5" fmla="*/ 18034 w 18034"/>
              <a:gd name="connsiteY5" fmla="*/ 11781 h 23563"/>
              <a:gd name="connsiteX6" fmla="*/ 15824 w 18034"/>
              <a:gd name="connsiteY6" fmla="*/ 13420 h 23563"/>
              <a:gd name="connsiteX7" fmla="*/ 17439 w 18034"/>
              <a:gd name="connsiteY7" fmla="*/ 15709 h 23563"/>
              <a:gd name="connsiteX8" fmla="*/ 15054 w 18034"/>
              <a:gd name="connsiteY8" fmla="*/ 15887 h 23563"/>
              <a:gd name="connsiteX9" fmla="*/ 15457 w 18034"/>
              <a:gd name="connsiteY9" fmla="*/ 18654 h 23563"/>
              <a:gd name="connsiteX10" fmla="*/ 11692 w 18034"/>
              <a:gd name="connsiteY10" fmla="*/ 12763 h 23563"/>
              <a:gd name="connsiteX11" fmla="*/ 11494 w 18034"/>
              <a:gd name="connsiteY11" fmla="*/ 23563 h 23563"/>
              <a:gd name="connsiteX12" fmla="*/ 9116 w 18034"/>
              <a:gd name="connsiteY12" fmla="*/ 14727 h 23563"/>
              <a:gd name="connsiteX13" fmla="*/ 6540 w 18034"/>
              <a:gd name="connsiteY13" fmla="*/ 23563 h 23563"/>
              <a:gd name="connsiteX14" fmla="*/ 6342 w 18034"/>
              <a:gd name="connsiteY14" fmla="*/ 14727 h 23563"/>
              <a:gd name="connsiteX15" fmla="*/ 2979 w 18034"/>
              <a:gd name="connsiteY15" fmla="*/ 20562 h 23563"/>
              <a:gd name="connsiteX16" fmla="*/ 3884 w 18034"/>
              <a:gd name="connsiteY16" fmla="*/ 16882 h 23563"/>
              <a:gd name="connsiteX17" fmla="*/ 1586 w 18034"/>
              <a:gd name="connsiteY17" fmla="*/ 18654 h 23563"/>
              <a:gd name="connsiteX18" fmla="*/ 1939 w 18034"/>
              <a:gd name="connsiteY18" fmla="*/ 14720 h 23563"/>
              <a:gd name="connsiteX19" fmla="*/ 199 w 18034"/>
              <a:gd name="connsiteY19" fmla="*/ 11781 h 23563"/>
              <a:gd name="connsiteX20" fmla="*/ 1388 w 18034"/>
              <a:gd name="connsiteY20" fmla="*/ 8836 h 23563"/>
              <a:gd name="connsiteX21" fmla="*/ 0 w 18034"/>
              <a:gd name="connsiteY21" fmla="*/ 0 h 23563"/>
              <a:gd name="connsiteX22" fmla="*/ 5153 w 18034"/>
              <a:gd name="connsiteY22" fmla="*/ 4909 h 23563"/>
              <a:gd name="connsiteX23" fmla="*/ 6144 w 18034"/>
              <a:gd name="connsiteY23" fmla="*/ 0 h 23563"/>
              <a:gd name="connsiteX24" fmla="*/ 9116 w 18034"/>
              <a:gd name="connsiteY24" fmla="*/ 4909 h 23563"/>
              <a:gd name="connsiteX0" fmla="*/ 9116 w 18034"/>
              <a:gd name="connsiteY0" fmla="*/ 4909 h 23563"/>
              <a:gd name="connsiteX1" fmla="*/ 12881 w 18034"/>
              <a:gd name="connsiteY1" fmla="*/ 0 h 23563"/>
              <a:gd name="connsiteX2" fmla="*/ 13079 w 18034"/>
              <a:gd name="connsiteY2" fmla="*/ 4909 h 23563"/>
              <a:gd name="connsiteX3" fmla="*/ 17835 w 18034"/>
              <a:gd name="connsiteY3" fmla="*/ 0 h 23563"/>
              <a:gd name="connsiteX4" fmla="*/ 16448 w 18034"/>
              <a:gd name="connsiteY4" fmla="*/ 7854 h 23563"/>
              <a:gd name="connsiteX5" fmla="*/ 18034 w 18034"/>
              <a:gd name="connsiteY5" fmla="*/ 11781 h 23563"/>
              <a:gd name="connsiteX6" fmla="*/ 15824 w 18034"/>
              <a:gd name="connsiteY6" fmla="*/ 13420 h 23563"/>
              <a:gd name="connsiteX7" fmla="*/ 17439 w 18034"/>
              <a:gd name="connsiteY7" fmla="*/ 15709 h 23563"/>
              <a:gd name="connsiteX8" fmla="*/ 15054 w 18034"/>
              <a:gd name="connsiteY8" fmla="*/ 15887 h 23563"/>
              <a:gd name="connsiteX9" fmla="*/ 15061 w 18034"/>
              <a:gd name="connsiteY9" fmla="*/ 20618 h 23563"/>
              <a:gd name="connsiteX10" fmla="*/ 11692 w 18034"/>
              <a:gd name="connsiteY10" fmla="*/ 12763 h 23563"/>
              <a:gd name="connsiteX11" fmla="*/ 11494 w 18034"/>
              <a:gd name="connsiteY11" fmla="*/ 23563 h 23563"/>
              <a:gd name="connsiteX12" fmla="*/ 9116 w 18034"/>
              <a:gd name="connsiteY12" fmla="*/ 14727 h 23563"/>
              <a:gd name="connsiteX13" fmla="*/ 6540 w 18034"/>
              <a:gd name="connsiteY13" fmla="*/ 23563 h 23563"/>
              <a:gd name="connsiteX14" fmla="*/ 6342 w 18034"/>
              <a:gd name="connsiteY14" fmla="*/ 14727 h 23563"/>
              <a:gd name="connsiteX15" fmla="*/ 2979 w 18034"/>
              <a:gd name="connsiteY15" fmla="*/ 20562 h 23563"/>
              <a:gd name="connsiteX16" fmla="*/ 3884 w 18034"/>
              <a:gd name="connsiteY16" fmla="*/ 16882 h 23563"/>
              <a:gd name="connsiteX17" fmla="*/ 1586 w 18034"/>
              <a:gd name="connsiteY17" fmla="*/ 18654 h 23563"/>
              <a:gd name="connsiteX18" fmla="*/ 1939 w 18034"/>
              <a:gd name="connsiteY18" fmla="*/ 14720 h 23563"/>
              <a:gd name="connsiteX19" fmla="*/ 199 w 18034"/>
              <a:gd name="connsiteY19" fmla="*/ 11781 h 23563"/>
              <a:gd name="connsiteX20" fmla="*/ 1388 w 18034"/>
              <a:gd name="connsiteY20" fmla="*/ 8836 h 23563"/>
              <a:gd name="connsiteX21" fmla="*/ 0 w 18034"/>
              <a:gd name="connsiteY21" fmla="*/ 0 h 23563"/>
              <a:gd name="connsiteX22" fmla="*/ 5153 w 18034"/>
              <a:gd name="connsiteY22" fmla="*/ 4909 h 23563"/>
              <a:gd name="connsiteX23" fmla="*/ 6144 w 18034"/>
              <a:gd name="connsiteY23" fmla="*/ 0 h 23563"/>
              <a:gd name="connsiteX24" fmla="*/ 9116 w 18034"/>
              <a:gd name="connsiteY24" fmla="*/ 4909 h 23563"/>
              <a:gd name="connsiteX0" fmla="*/ 9116 w 18034"/>
              <a:gd name="connsiteY0" fmla="*/ 4909 h 23563"/>
              <a:gd name="connsiteX1" fmla="*/ 12881 w 18034"/>
              <a:gd name="connsiteY1" fmla="*/ 0 h 23563"/>
              <a:gd name="connsiteX2" fmla="*/ 13079 w 18034"/>
              <a:gd name="connsiteY2" fmla="*/ 4909 h 23563"/>
              <a:gd name="connsiteX3" fmla="*/ 17835 w 18034"/>
              <a:gd name="connsiteY3" fmla="*/ 0 h 23563"/>
              <a:gd name="connsiteX4" fmla="*/ 16448 w 18034"/>
              <a:gd name="connsiteY4" fmla="*/ 7854 h 23563"/>
              <a:gd name="connsiteX5" fmla="*/ 18034 w 18034"/>
              <a:gd name="connsiteY5" fmla="*/ 11781 h 23563"/>
              <a:gd name="connsiteX6" fmla="*/ 15824 w 18034"/>
              <a:gd name="connsiteY6" fmla="*/ 13420 h 23563"/>
              <a:gd name="connsiteX7" fmla="*/ 17439 w 18034"/>
              <a:gd name="connsiteY7" fmla="*/ 19636 h 23563"/>
              <a:gd name="connsiteX8" fmla="*/ 15054 w 18034"/>
              <a:gd name="connsiteY8" fmla="*/ 15887 h 23563"/>
              <a:gd name="connsiteX9" fmla="*/ 15061 w 18034"/>
              <a:gd name="connsiteY9" fmla="*/ 20618 h 23563"/>
              <a:gd name="connsiteX10" fmla="*/ 11692 w 18034"/>
              <a:gd name="connsiteY10" fmla="*/ 12763 h 23563"/>
              <a:gd name="connsiteX11" fmla="*/ 11494 w 18034"/>
              <a:gd name="connsiteY11" fmla="*/ 23563 h 23563"/>
              <a:gd name="connsiteX12" fmla="*/ 9116 w 18034"/>
              <a:gd name="connsiteY12" fmla="*/ 14727 h 23563"/>
              <a:gd name="connsiteX13" fmla="*/ 6540 w 18034"/>
              <a:gd name="connsiteY13" fmla="*/ 23563 h 23563"/>
              <a:gd name="connsiteX14" fmla="*/ 6342 w 18034"/>
              <a:gd name="connsiteY14" fmla="*/ 14727 h 23563"/>
              <a:gd name="connsiteX15" fmla="*/ 2979 w 18034"/>
              <a:gd name="connsiteY15" fmla="*/ 20562 h 23563"/>
              <a:gd name="connsiteX16" fmla="*/ 3884 w 18034"/>
              <a:gd name="connsiteY16" fmla="*/ 16882 h 23563"/>
              <a:gd name="connsiteX17" fmla="*/ 1586 w 18034"/>
              <a:gd name="connsiteY17" fmla="*/ 18654 h 23563"/>
              <a:gd name="connsiteX18" fmla="*/ 1939 w 18034"/>
              <a:gd name="connsiteY18" fmla="*/ 14720 h 23563"/>
              <a:gd name="connsiteX19" fmla="*/ 199 w 18034"/>
              <a:gd name="connsiteY19" fmla="*/ 11781 h 23563"/>
              <a:gd name="connsiteX20" fmla="*/ 1388 w 18034"/>
              <a:gd name="connsiteY20" fmla="*/ 8836 h 23563"/>
              <a:gd name="connsiteX21" fmla="*/ 0 w 18034"/>
              <a:gd name="connsiteY21" fmla="*/ 0 h 23563"/>
              <a:gd name="connsiteX22" fmla="*/ 5153 w 18034"/>
              <a:gd name="connsiteY22" fmla="*/ 4909 h 23563"/>
              <a:gd name="connsiteX23" fmla="*/ 6144 w 18034"/>
              <a:gd name="connsiteY23" fmla="*/ 0 h 23563"/>
              <a:gd name="connsiteX24" fmla="*/ 9116 w 18034"/>
              <a:gd name="connsiteY24" fmla="*/ 4909 h 23563"/>
              <a:gd name="connsiteX0" fmla="*/ 9116 w 18034"/>
              <a:gd name="connsiteY0" fmla="*/ 4909 h 23563"/>
              <a:gd name="connsiteX1" fmla="*/ 12881 w 18034"/>
              <a:gd name="connsiteY1" fmla="*/ 0 h 23563"/>
              <a:gd name="connsiteX2" fmla="*/ 13079 w 18034"/>
              <a:gd name="connsiteY2" fmla="*/ 4909 h 23563"/>
              <a:gd name="connsiteX3" fmla="*/ 17835 w 18034"/>
              <a:gd name="connsiteY3" fmla="*/ 0 h 23563"/>
              <a:gd name="connsiteX4" fmla="*/ 16448 w 18034"/>
              <a:gd name="connsiteY4" fmla="*/ 7854 h 23563"/>
              <a:gd name="connsiteX5" fmla="*/ 18034 w 18034"/>
              <a:gd name="connsiteY5" fmla="*/ 11781 h 23563"/>
              <a:gd name="connsiteX6" fmla="*/ 16646 w 18034"/>
              <a:gd name="connsiteY6" fmla="*/ 14727 h 23563"/>
              <a:gd name="connsiteX7" fmla="*/ 17439 w 18034"/>
              <a:gd name="connsiteY7" fmla="*/ 19636 h 23563"/>
              <a:gd name="connsiteX8" fmla="*/ 15054 w 18034"/>
              <a:gd name="connsiteY8" fmla="*/ 15887 h 23563"/>
              <a:gd name="connsiteX9" fmla="*/ 15061 w 18034"/>
              <a:gd name="connsiteY9" fmla="*/ 20618 h 23563"/>
              <a:gd name="connsiteX10" fmla="*/ 11692 w 18034"/>
              <a:gd name="connsiteY10" fmla="*/ 12763 h 23563"/>
              <a:gd name="connsiteX11" fmla="*/ 11494 w 18034"/>
              <a:gd name="connsiteY11" fmla="*/ 23563 h 23563"/>
              <a:gd name="connsiteX12" fmla="*/ 9116 w 18034"/>
              <a:gd name="connsiteY12" fmla="*/ 14727 h 23563"/>
              <a:gd name="connsiteX13" fmla="*/ 6540 w 18034"/>
              <a:gd name="connsiteY13" fmla="*/ 23563 h 23563"/>
              <a:gd name="connsiteX14" fmla="*/ 6342 w 18034"/>
              <a:gd name="connsiteY14" fmla="*/ 14727 h 23563"/>
              <a:gd name="connsiteX15" fmla="*/ 2979 w 18034"/>
              <a:gd name="connsiteY15" fmla="*/ 20562 h 23563"/>
              <a:gd name="connsiteX16" fmla="*/ 3884 w 18034"/>
              <a:gd name="connsiteY16" fmla="*/ 16882 h 23563"/>
              <a:gd name="connsiteX17" fmla="*/ 1586 w 18034"/>
              <a:gd name="connsiteY17" fmla="*/ 18654 h 23563"/>
              <a:gd name="connsiteX18" fmla="*/ 1939 w 18034"/>
              <a:gd name="connsiteY18" fmla="*/ 14720 h 23563"/>
              <a:gd name="connsiteX19" fmla="*/ 199 w 18034"/>
              <a:gd name="connsiteY19" fmla="*/ 11781 h 23563"/>
              <a:gd name="connsiteX20" fmla="*/ 1388 w 18034"/>
              <a:gd name="connsiteY20" fmla="*/ 8836 h 23563"/>
              <a:gd name="connsiteX21" fmla="*/ 0 w 18034"/>
              <a:gd name="connsiteY21" fmla="*/ 0 h 23563"/>
              <a:gd name="connsiteX22" fmla="*/ 5153 w 18034"/>
              <a:gd name="connsiteY22" fmla="*/ 4909 h 23563"/>
              <a:gd name="connsiteX23" fmla="*/ 6144 w 18034"/>
              <a:gd name="connsiteY23" fmla="*/ 0 h 23563"/>
              <a:gd name="connsiteX24" fmla="*/ 9116 w 18034"/>
              <a:gd name="connsiteY24" fmla="*/ 4909 h 2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034" h="23563">
                <a:moveTo>
                  <a:pt x="9116" y="4909"/>
                </a:moveTo>
                <a:lnTo>
                  <a:pt x="12881" y="0"/>
                </a:lnTo>
                <a:cubicBezTo>
                  <a:pt x="12759" y="1775"/>
                  <a:pt x="13201" y="3134"/>
                  <a:pt x="13079" y="4909"/>
                </a:cubicBezTo>
                <a:lnTo>
                  <a:pt x="17835" y="0"/>
                </a:lnTo>
                <a:lnTo>
                  <a:pt x="16448" y="7854"/>
                </a:lnTo>
                <a:lnTo>
                  <a:pt x="18034" y="11781"/>
                </a:lnTo>
                <a:lnTo>
                  <a:pt x="16646" y="14727"/>
                </a:lnTo>
                <a:lnTo>
                  <a:pt x="17439" y="19636"/>
                </a:lnTo>
                <a:lnTo>
                  <a:pt x="15054" y="15887"/>
                </a:lnTo>
                <a:cubicBezTo>
                  <a:pt x="15188" y="16809"/>
                  <a:pt x="14927" y="19696"/>
                  <a:pt x="15061" y="20618"/>
                </a:cubicBezTo>
                <a:lnTo>
                  <a:pt x="11692" y="12763"/>
                </a:lnTo>
                <a:lnTo>
                  <a:pt x="11494" y="23563"/>
                </a:lnTo>
                <a:lnTo>
                  <a:pt x="9116" y="14727"/>
                </a:lnTo>
                <a:lnTo>
                  <a:pt x="6540" y="23563"/>
                </a:lnTo>
                <a:cubicBezTo>
                  <a:pt x="6283" y="21572"/>
                  <a:pt x="6599" y="16718"/>
                  <a:pt x="6342" y="14727"/>
                </a:cubicBezTo>
                <a:lnTo>
                  <a:pt x="2979" y="20562"/>
                </a:lnTo>
                <a:lnTo>
                  <a:pt x="3884" y="16882"/>
                </a:lnTo>
                <a:lnTo>
                  <a:pt x="1586" y="18654"/>
                </a:lnTo>
                <a:cubicBezTo>
                  <a:pt x="1704" y="17343"/>
                  <a:pt x="1821" y="16031"/>
                  <a:pt x="1939" y="14720"/>
                </a:cubicBezTo>
                <a:lnTo>
                  <a:pt x="199" y="11781"/>
                </a:lnTo>
                <a:lnTo>
                  <a:pt x="1388" y="8836"/>
                </a:lnTo>
                <a:lnTo>
                  <a:pt x="0" y="0"/>
                </a:lnTo>
                <a:lnTo>
                  <a:pt x="5153" y="4909"/>
                </a:lnTo>
                <a:lnTo>
                  <a:pt x="6144" y="0"/>
                </a:lnTo>
                <a:lnTo>
                  <a:pt x="9116" y="4909"/>
                </a:lnTo>
                <a:close/>
              </a:path>
            </a:pathLst>
          </a:custGeo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Наши  достижения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K:\Users\Марина\Desktop\Новая папка 5\8c4741900bc385461a8979c75285893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3527532" cy="5143536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Содержимое 5" descr="K:\Users\Марина\Desktop\Новая папка 5\47278ae088759972e95bd765f909bf7b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428736"/>
            <a:ext cx="3429024" cy="500066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K:\Users\Марина\Desktop\Новая папка 5\87f53f7b0a1997904b75fa2547130b6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714488"/>
            <a:ext cx="3357554" cy="493857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C00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 advTm="20000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L:\фото\классы урок 2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000240"/>
            <a:ext cx="635798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214291"/>
            <a:ext cx="814393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«Поистине  Богу не важно, кто Ты…, но ему важно, какой Ты и желает ли Твое сердце творить добрые дела».</a:t>
            </a:r>
          </a:p>
          <a:p>
            <a:pPr algn="ctr" eaLnBrk="0" hangingPunct="0">
              <a:defRPr/>
            </a:pPr>
            <a:r>
              <a:rPr lang="ru-RU" sz="2400" i="1" dirty="0">
                <a:solidFill>
                  <a:srgbClr val="0000FF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0000FF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(Истина праведных  Святых: Училище благочестия СПб; 1891г. стр.160</a:t>
            </a:r>
            <a:r>
              <a:rPr lang="ru-RU" sz="2400" i="1" dirty="0">
                <a:solidFill>
                  <a:srgbClr val="0000FF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).</a:t>
            </a:r>
            <a:endParaRPr lang="ru-RU" sz="2400" dirty="0"/>
          </a:p>
        </p:txBody>
      </p:sp>
      <p:pic>
        <p:nvPicPr>
          <p:cNvPr id="7" name="Picture 4" descr="P10307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85860"/>
            <a:ext cx="221203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P10307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5591" y="1285860"/>
            <a:ext cx="2168409" cy="1426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F:\Мои документы 2013 - 2014\Фотографии\Посадка\DSC042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5290" y="5000636"/>
            <a:ext cx="2208710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Picture 4" descr="Изображение 0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00636"/>
            <a:ext cx="2217479" cy="1452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16" descr="IMG_2235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3429000"/>
            <a:ext cx="1943075" cy="1387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" name="Picture 8" descr="DSC0388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2928934"/>
            <a:ext cx="1722056" cy="13573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 advTm="4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rfrussia.org/wp-content/uploads/images/kartinki-dlja-spasibo-za-vnimanie-dlja-prezentacii_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150019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</a:rPr>
              <a:t>Цель проекта: </a:t>
            </a:r>
            <a:r>
              <a:rPr lang="ru-RU" sz="2400" dirty="0" smtClean="0">
                <a:solidFill>
                  <a:srgbClr val="003300"/>
                </a:solidFill>
              </a:rPr>
              <a:t>сформировать духовно-нравственные качества личности у обучающихся на примере жизнеописания монахини </a:t>
            </a:r>
            <a:r>
              <a:rPr lang="ru-RU" sz="2400" dirty="0" err="1" smtClean="0">
                <a:solidFill>
                  <a:srgbClr val="003300"/>
                </a:solidFill>
              </a:rPr>
              <a:t>Иулиании</a:t>
            </a:r>
            <a:r>
              <a:rPr lang="ru-RU" sz="2400" dirty="0" smtClean="0">
                <a:solidFill>
                  <a:srgbClr val="003300"/>
                </a:solidFill>
              </a:rPr>
              <a:t> (Соколовой М.Н.)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643998" cy="478634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Задачи проекта: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33CC"/>
                </a:solidFill>
              </a:rPr>
              <a:t>• познакомить с жизнью монахини </a:t>
            </a:r>
            <a:r>
              <a:rPr lang="ru-RU" sz="2400" dirty="0" err="1" smtClean="0">
                <a:solidFill>
                  <a:srgbClr val="0033CC"/>
                </a:solidFill>
              </a:rPr>
              <a:t>Иулиании</a:t>
            </a:r>
            <a:r>
              <a:rPr lang="ru-RU" sz="2400" dirty="0" smtClean="0">
                <a:solidFill>
                  <a:srgbClr val="0033CC"/>
                </a:solidFill>
              </a:rPr>
              <a:t> (Соколовой М.Н.) и показать путь её духовного восхождения; </a:t>
            </a:r>
            <a:br>
              <a:rPr lang="ru-RU" sz="2400" dirty="0" smtClean="0">
                <a:solidFill>
                  <a:srgbClr val="0033CC"/>
                </a:solidFill>
              </a:rPr>
            </a:br>
            <a:r>
              <a:rPr lang="ru-RU" sz="2400" dirty="0" smtClean="0">
                <a:solidFill>
                  <a:srgbClr val="0033CC"/>
                </a:solidFill>
              </a:rPr>
              <a:t>• развивать между старшими и младшими школьниками навыки взаимодействия, память, устную речь, приёмы наблюдения; уметь выделять главное, работать с источниками информации; формировать познавательный интерес к духовному наследию нашей страны; </a:t>
            </a:r>
            <a:br>
              <a:rPr lang="ru-RU" sz="2400" dirty="0" smtClean="0">
                <a:solidFill>
                  <a:srgbClr val="0033CC"/>
                </a:solidFill>
              </a:rPr>
            </a:br>
            <a:r>
              <a:rPr lang="ru-RU" sz="2400" dirty="0" smtClean="0">
                <a:solidFill>
                  <a:srgbClr val="0033CC"/>
                </a:solidFill>
              </a:rPr>
              <a:t>• воспитывать художественный вкус посредством приобщения к образцам русской иконописи </a:t>
            </a:r>
            <a:br>
              <a:rPr lang="ru-RU" sz="2400" dirty="0" smtClean="0">
                <a:solidFill>
                  <a:srgbClr val="0033CC"/>
                </a:solidFill>
              </a:rPr>
            </a:br>
            <a:r>
              <a:rPr lang="ru-RU" sz="2400" dirty="0" smtClean="0">
                <a:solidFill>
                  <a:srgbClr val="0033CC"/>
                </a:solidFill>
              </a:rPr>
              <a:t>• способствовать духовному развитию обучающихся, пониманию роли личности в истории </a:t>
            </a:r>
          </a:p>
          <a:p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 advTm="8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:\фото\P10801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2311" y="3786190"/>
            <a:ext cx="3511689" cy="2633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L:\фото\P10801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071546"/>
            <a:ext cx="3357586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L:\фото\P10801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714752"/>
            <a:ext cx="2372684" cy="298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142976" y="184584"/>
            <a:ext cx="664373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Работа с литературными источниками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</p:txBody>
      </p:sp>
      <p:pic>
        <p:nvPicPr>
          <p:cNvPr id="8" name="Picture 7" descr="F:\МОНАХИНЯ Иулиания\8 кл.музей\P10800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785794"/>
            <a:ext cx="3158319" cy="2637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7" name="Picture 1" descr="G:\DCIM\108_PANA\P10801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785794"/>
            <a:ext cx="196454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L:\фото\P108014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3929066"/>
            <a:ext cx="3286148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10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142852"/>
            <a:ext cx="8215370" cy="5107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На экскурсии в СПГИХМЗ «Наследники традиций»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" name="Picture 2" descr="F:\МОНАХИНЯ Иулиания\8 кл.музей\P1080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3120245" cy="228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F:\МОНАХИНЯ Иулиания\8 кл.музей\P1080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143116"/>
            <a:ext cx="3143272" cy="2389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F:\МОНАХИНЯ Иулиания\8 кл.музей\P1080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071942"/>
            <a:ext cx="3462726" cy="2571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F:\МОНАХИНЯ Иулиания\8 кл.музей\P10800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4143380"/>
            <a:ext cx="1428760" cy="1132287"/>
          </a:xfrm>
          <a:prstGeom prst="rect">
            <a:avLst/>
          </a:prstGeom>
          <a:noFill/>
        </p:spPr>
      </p:pic>
      <p:pic>
        <p:nvPicPr>
          <p:cNvPr id="8" name="Picture 5" descr="F:\МОНАХИНЯ Иулиания\8 кл.музей\P10800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4117639"/>
            <a:ext cx="3114043" cy="27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F:\МОНАХИНЯ Иулиания\8 кл.музей\P108006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1512" y="1285860"/>
            <a:ext cx="3432488" cy="2262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71472" y="571480"/>
            <a:ext cx="8072494" cy="408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ru-RU" dirty="0"/>
          </a:p>
        </p:txBody>
      </p:sp>
    </p:spTree>
  </p:cSld>
  <p:clrMapOvr>
    <a:masterClrMapping/>
  </p:clrMapOvr>
  <p:transition advTm="10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0"/>
            <a:ext cx="814393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ТРОИЦЕ – СЕРГИЕВА ЛАВРА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1" name="Рисунок 10" descr="http://ppddt.edumsko.ru/images/users-files/ppddt/pqanurx_ucsy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000372"/>
            <a:ext cx="2357454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14282" y="6072206"/>
            <a:ext cx="271464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ea typeface="Calibri" pitchFamily="34" charset="0"/>
                <a:cs typeface="Times New Roman" pitchFamily="18" charset="0"/>
              </a:rPr>
              <a:t>Проба     кисти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cs typeface="Arial" pitchFamily="34" charset="0"/>
            </a:endParaRPr>
          </a:p>
        </p:txBody>
      </p:sp>
      <p:pic>
        <p:nvPicPr>
          <p:cNvPr id="7" name="Рисунок 6" descr="L:\фото\8 кл.музей\P10800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3071834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42844" y="214290"/>
            <a:ext cx="4929222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C00FF"/>
                </a:solidFill>
              </a:rPr>
              <a:t>«Учеба иконописца — это … дело жизни, подвиг, учеба духовная…»</a:t>
            </a:r>
            <a:endParaRPr lang="ru-RU" sz="2800" b="1" dirty="0">
              <a:solidFill>
                <a:srgbClr val="CC00FF"/>
              </a:solidFill>
            </a:endParaRPr>
          </a:p>
        </p:txBody>
      </p:sp>
      <p:pic>
        <p:nvPicPr>
          <p:cNvPr id="10" name="Рисунок 9" descr="http://journalpp.ru/wp-content/uploads/2014/12/1M_Iulianija_033_1973_arkhim_Varfolome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3033" y="500042"/>
            <a:ext cx="3540967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http://www.ikonodel.ru/ob_ikone/2_trud_ikonopisca/10-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714752"/>
            <a:ext cx="4272179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http://i.livelib.ru/boocover/1000550439/o/c83e/monahinya_Iulianiya_Sokolova__Trud_ikonopistsa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1071546"/>
            <a:ext cx="2071702" cy="2928958"/>
          </a:xfrm>
          <a:prstGeom prst="roundRect">
            <a:avLst>
              <a:gd name="adj" fmla="val 16667"/>
            </a:avLst>
          </a:prstGeom>
          <a:ln w="28575">
            <a:solidFill>
              <a:srgbClr val="6834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142852"/>
            <a:ext cx="8429684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Gabriola" pitchFamily="82" charset="0"/>
              </a:rPr>
              <a:t>Икона может показать образом ничуть не меньше, чем слово, явить то, о чём повествует Слово Божие.</a:t>
            </a:r>
            <a:endParaRPr lang="ru-RU" sz="3200" b="1" dirty="0">
              <a:solidFill>
                <a:srgbClr val="0000FF"/>
              </a:solidFill>
              <a:latin typeface="Gabriola" pitchFamily="82" charset="0"/>
            </a:endParaRPr>
          </a:p>
        </p:txBody>
      </p:sp>
      <p:pic>
        <p:nvPicPr>
          <p:cNvPr id="9" name="Picture 6" descr="http://ikonsmaster.narod.ru/ob_ikone/2_trud_ikonopisca/12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285860"/>
            <a:ext cx="2988636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 descr="Икона Монахини Иулиан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071546"/>
            <a:ext cx="1976451" cy="2371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http://www.pravoslavie.ru/sas/image/101823/182330.p.jpg?0.184417811688035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87672"/>
            <a:ext cx="3548299" cy="2802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Явление Божией Матери прп. Сергию. XX в., икона. Собор во имя Живоначальной Троицы Троице-Сергиева Лавра. Работа мон. Иулиан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448570"/>
            <a:ext cx="2571768" cy="3409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www.pravoslavie.ru/sas/image/100257/25770.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71546"/>
            <a:ext cx="2071702" cy="2751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F:\МОНАХИНЯ Иулиания\8 кл.музей\P108007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3714752"/>
            <a:ext cx="2898312" cy="2296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:\Users\Марина\Desktop\алина монах\P10802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9" y="3786190"/>
            <a:ext cx="421484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Шуткова М.А. для Лидии Васильевны\ВЫСТУПЛЕНИЯ НА РОЖД.ЧТЕНИЯХ\15.12.15 фото конференции\P10801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429000"/>
            <a:ext cx="271464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2427273" cy="3764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42852"/>
            <a:ext cx="38576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Шуткова М.А. для Лидии Васильевны\ВЫСТУПЛЕНИЯ НА РОЖД.ЧТЕНИЯХ\15.12.15 фото конференции\программа конференци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00372"/>
            <a:ext cx="2274479" cy="333671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6501207" cy="1714466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8745 h 24545"/>
              <a:gd name="connsiteX1" fmla="*/ 14522 w 21600"/>
              <a:gd name="connsiteY1" fmla="*/ 2945 h 24545"/>
              <a:gd name="connsiteX2" fmla="*/ 14155 w 21600"/>
              <a:gd name="connsiteY2" fmla="*/ 8270 h 24545"/>
              <a:gd name="connsiteX3" fmla="*/ 18380 w 21600"/>
              <a:gd name="connsiteY3" fmla="*/ 7402 h 24545"/>
              <a:gd name="connsiteX4" fmla="*/ 16702 w 21600"/>
              <a:gd name="connsiteY4" fmla="*/ 10260 h 24545"/>
              <a:gd name="connsiteX5" fmla="*/ 21097 w 21600"/>
              <a:gd name="connsiteY5" fmla="*/ 11082 h 24545"/>
              <a:gd name="connsiteX6" fmla="*/ 17607 w 21600"/>
              <a:gd name="connsiteY6" fmla="*/ 13420 h 24545"/>
              <a:gd name="connsiteX7" fmla="*/ 21600 w 21600"/>
              <a:gd name="connsiteY7" fmla="*/ 16235 h 24545"/>
              <a:gd name="connsiteX8" fmla="*/ 16837 w 21600"/>
              <a:gd name="connsiteY8" fmla="*/ 15887 h 24545"/>
              <a:gd name="connsiteX9" fmla="*/ 18145 w 21600"/>
              <a:gd name="connsiteY9" fmla="*/ 21040 h 24545"/>
              <a:gd name="connsiteX10" fmla="*/ 14020 w 21600"/>
              <a:gd name="connsiteY10" fmla="*/ 17402 h 24545"/>
              <a:gd name="connsiteX11" fmla="*/ 13247 w 21600"/>
              <a:gd name="connsiteY11" fmla="*/ 22682 h 24545"/>
              <a:gd name="connsiteX12" fmla="*/ 10532 w 21600"/>
              <a:gd name="connsiteY12" fmla="*/ 17880 h 24545"/>
              <a:gd name="connsiteX13" fmla="*/ 8485 w 21600"/>
              <a:gd name="connsiteY13" fmla="*/ 24545 h 24545"/>
              <a:gd name="connsiteX14" fmla="*/ 7715 w 21600"/>
              <a:gd name="connsiteY14" fmla="*/ 18572 h 24545"/>
              <a:gd name="connsiteX15" fmla="*/ 4762 w 21600"/>
              <a:gd name="connsiteY15" fmla="*/ 20562 h 24545"/>
              <a:gd name="connsiteX16" fmla="*/ 5667 w 21600"/>
              <a:gd name="connsiteY16" fmla="*/ 16882 h 24545"/>
              <a:gd name="connsiteX17" fmla="*/ 135 w 21600"/>
              <a:gd name="connsiteY17" fmla="*/ 17532 h 24545"/>
              <a:gd name="connsiteX18" fmla="*/ 3722 w 21600"/>
              <a:gd name="connsiteY18" fmla="*/ 14720 h 24545"/>
              <a:gd name="connsiteX19" fmla="*/ 0 w 21600"/>
              <a:gd name="connsiteY19" fmla="*/ 11560 h 24545"/>
              <a:gd name="connsiteX20" fmla="*/ 4627 w 21600"/>
              <a:gd name="connsiteY20" fmla="*/ 10562 h 24545"/>
              <a:gd name="connsiteX21" fmla="*/ 370 w 21600"/>
              <a:gd name="connsiteY21" fmla="*/ 5240 h 24545"/>
              <a:gd name="connsiteX22" fmla="*/ 7312 w 21600"/>
              <a:gd name="connsiteY22" fmla="*/ 9265 h 24545"/>
              <a:gd name="connsiteX23" fmla="*/ 7927 w 21600"/>
              <a:gd name="connsiteY23" fmla="*/ 0 h 24545"/>
              <a:gd name="connsiteX24" fmla="*/ 10800 w 21600"/>
              <a:gd name="connsiteY24" fmla="*/ 8745 h 24545"/>
              <a:gd name="connsiteX0" fmla="*/ 10800 w 21600"/>
              <a:gd name="connsiteY0" fmla="*/ 8745 h 24545"/>
              <a:gd name="connsiteX1" fmla="*/ 14664 w 21600"/>
              <a:gd name="connsiteY1" fmla="*/ 0 h 24545"/>
              <a:gd name="connsiteX2" fmla="*/ 14155 w 21600"/>
              <a:gd name="connsiteY2" fmla="*/ 8270 h 24545"/>
              <a:gd name="connsiteX3" fmla="*/ 18380 w 21600"/>
              <a:gd name="connsiteY3" fmla="*/ 7402 h 24545"/>
              <a:gd name="connsiteX4" fmla="*/ 16702 w 21600"/>
              <a:gd name="connsiteY4" fmla="*/ 10260 h 24545"/>
              <a:gd name="connsiteX5" fmla="*/ 21097 w 21600"/>
              <a:gd name="connsiteY5" fmla="*/ 11082 h 24545"/>
              <a:gd name="connsiteX6" fmla="*/ 17607 w 21600"/>
              <a:gd name="connsiteY6" fmla="*/ 13420 h 24545"/>
              <a:gd name="connsiteX7" fmla="*/ 21600 w 21600"/>
              <a:gd name="connsiteY7" fmla="*/ 16235 h 24545"/>
              <a:gd name="connsiteX8" fmla="*/ 16837 w 21600"/>
              <a:gd name="connsiteY8" fmla="*/ 15887 h 24545"/>
              <a:gd name="connsiteX9" fmla="*/ 18145 w 21600"/>
              <a:gd name="connsiteY9" fmla="*/ 21040 h 24545"/>
              <a:gd name="connsiteX10" fmla="*/ 14020 w 21600"/>
              <a:gd name="connsiteY10" fmla="*/ 17402 h 24545"/>
              <a:gd name="connsiteX11" fmla="*/ 13247 w 21600"/>
              <a:gd name="connsiteY11" fmla="*/ 22682 h 24545"/>
              <a:gd name="connsiteX12" fmla="*/ 10532 w 21600"/>
              <a:gd name="connsiteY12" fmla="*/ 17880 h 24545"/>
              <a:gd name="connsiteX13" fmla="*/ 8485 w 21600"/>
              <a:gd name="connsiteY13" fmla="*/ 24545 h 24545"/>
              <a:gd name="connsiteX14" fmla="*/ 7715 w 21600"/>
              <a:gd name="connsiteY14" fmla="*/ 18572 h 24545"/>
              <a:gd name="connsiteX15" fmla="*/ 4762 w 21600"/>
              <a:gd name="connsiteY15" fmla="*/ 20562 h 24545"/>
              <a:gd name="connsiteX16" fmla="*/ 5667 w 21600"/>
              <a:gd name="connsiteY16" fmla="*/ 16882 h 24545"/>
              <a:gd name="connsiteX17" fmla="*/ 135 w 21600"/>
              <a:gd name="connsiteY17" fmla="*/ 17532 h 24545"/>
              <a:gd name="connsiteX18" fmla="*/ 3722 w 21600"/>
              <a:gd name="connsiteY18" fmla="*/ 14720 h 24545"/>
              <a:gd name="connsiteX19" fmla="*/ 0 w 21600"/>
              <a:gd name="connsiteY19" fmla="*/ 11560 h 24545"/>
              <a:gd name="connsiteX20" fmla="*/ 4627 w 21600"/>
              <a:gd name="connsiteY20" fmla="*/ 10562 h 24545"/>
              <a:gd name="connsiteX21" fmla="*/ 370 w 21600"/>
              <a:gd name="connsiteY21" fmla="*/ 5240 h 24545"/>
              <a:gd name="connsiteX22" fmla="*/ 7312 w 21600"/>
              <a:gd name="connsiteY22" fmla="*/ 9265 h 24545"/>
              <a:gd name="connsiteX23" fmla="*/ 7927 w 21600"/>
              <a:gd name="connsiteY23" fmla="*/ 0 h 24545"/>
              <a:gd name="connsiteX24" fmla="*/ 10800 w 21600"/>
              <a:gd name="connsiteY24" fmla="*/ 8745 h 24545"/>
              <a:gd name="connsiteX0" fmla="*/ 10800 w 21600"/>
              <a:gd name="connsiteY0" fmla="*/ 8745 h 24545"/>
              <a:gd name="connsiteX1" fmla="*/ 14664 w 21600"/>
              <a:gd name="connsiteY1" fmla="*/ 0 h 24545"/>
              <a:gd name="connsiteX2" fmla="*/ 14155 w 21600"/>
              <a:gd name="connsiteY2" fmla="*/ 8270 h 24545"/>
              <a:gd name="connsiteX3" fmla="*/ 18380 w 21600"/>
              <a:gd name="connsiteY3" fmla="*/ 7402 h 24545"/>
              <a:gd name="connsiteX4" fmla="*/ 16702 w 21600"/>
              <a:gd name="connsiteY4" fmla="*/ 10260 h 24545"/>
              <a:gd name="connsiteX5" fmla="*/ 21097 w 21600"/>
              <a:gd name="connsiteY5" fmla="*/ 11082 h 24545"/>
              <a:gd name="connsiteX6" fmla="*/ 17607 w 21600"/>
              <a:gd name="connsiteY6" fmla="*/ 13420 h 24545"/>
              <a:gd name="connsiteX7" fmla="*/ 21600 w 21600"/>
              <a:gd name="connsiteY7" fmla="*/ 16235 h 24545"/>
              <a:gd name="connsiteX8" fmla="*/ 16837 w 21600"/>
              <a:gd name="connsiteY8" fmla="*/ 15887 h 24545"/>
              <a:gd name="connsiteX9" fmla="*/ 18145 w 21600"/>
              <a:gd name="connsiteY9" fmla="*/ 21040 h 24545"/>
              <a:gd name="connsiteX10" fmla="*/ 14020 w 21600"/>
              <a:gd name="connsiteY10" fmla="*/ 17402 h 24545"/>
              <a:gd name="connsiteX11" fmla="*/ 13247 w 21600"/>
              <a:gd name="connsiteY11" fmla="*/ 22682 h 24545"/>
              <a:gd name="connsiteX12" fmla="*/ 10532 w 21600"/>
              <a:gd name="connsiteY12" fmla="*/ 17880 h 24545"/>
              <a:gd name="connsiteX13" fmla="*/ 8485 w 21600"/>
              <a:gd name="connsiteY13" fmla="*/ 24545 h 24545"/>
              <a:gd name="connsiteX14" fmla="*/ 7715 w 21600"/>
              <a:gd name="connsiteY14" fmla="*/ 18572 h 24545"/>
              <a:gd name="connsiteX15" fmla="*/ 4762 w 21600"/>
              <a:gd name="connsiteY15" fmla="*/ 20562 h 24545"/>
              <a:gd name="connsiteX16" fmla="*/ 5667 w 21600"/>
              <a:gd name="connsiteY16" fmla="*/ 16882 h 24545"/>
              <a:gd name="connsiteX17" fmla="*/ 135 w 21600"/>
              <a:gd name="connsiteY17" fmla="*/ 17532 h 24545"/>
              <a:gd name="connsiteX18" fmla="*/ 3722 w 21600"/>
              <a:gd name="connsiteY18" fmla="*/ 14720 h 24545"/>
              <a:gd name="connsiteX19" fmla="*/ 0 w 21600"/>
              <a:gd name="connsiteY19" fmla="*/ 11560 h 24545"/>
              <a:gd name="connsiteX20" fmla="*/ 4627 w 21600"/>
              <a:gd name="connsiteY20" fmla="*/ 10562 h 24545"/>
              <a:gd name="connsiteX21" fmla="*/ 1585 w 21600"/>
              <a:gd name="connsiteY21" fmla="*/ 1963 h 24545"/>
              <a:gd name="connsiteX22" fmla="*/ 7312 w 21600"/>
              <a:gd name="connsiteY22" fmla="*/ 9265 h 24545"/>
              <a:gd name="connsiteX23" fmla="*/ 7927 w 21600"/>
              <a:gd name="connsiteY23" fmla="*/ 0 h 24545"/>
              <a:gd name="connsiteX24" fmla="*/ 10800 w 21600"/>
              <a:gd name="connsiteY24" fmla="*/ 8745 h 24545"/>
              <a:gd name="connsiteX0" fmla="*/ 10800 w 21600"/>
              <a:gd name="connsiteY0" fmla="*/ 8745 h 24545"/>
              <a:gd name="connsiteX1" fmla="*/ 14664 w 21600"/>
              <a:gd name="connsiteY1" fmla="*/ 0 h 24545"/>
              <a:gd name="connsiteX2" fmla="*/ 14155 w 21600"/>
              <a:gd name="connsiteY2" fmla="*/ 8270 h 24545"/>
              <a:gd name="connsiteX3" fmla="*/ 18033 w 21600"/>
              <a:gd name="connsiteY3" fmla="*/ 1963 h 24545"/>
              <a:gd name="connsiteX4" fmla="*/ 16702 w 21600"/>
              <a:gd name="connsiteY4" fmla="*/ 10260 h 24545"/>
              <a:gd name="connsiteX5" fmla="*/ 21097 w 21600"/>
              <a:gd name="connsiteY5" fmla="*/ 11082 h 24545"/>
              <a:gd name="connsiteX6" fmla="*/ 17607 w 21600"/>
              <a:gd name="connsiteY6" fmla="*/ 13420 h 24545"/>
              <a:gd name="connsiteX7" fmla="*/ 21600 w 21600"/>
              <a:gd name="connsiteY7" fmla="*/ 16235 h 24545"/>
              <a:gd name="connsiteX8" fmla="*/ 16837 w 21600"/>
              <a:gd name="connsiteY8" fmla="*/ 15887 h 24545"/>
              <a:gd name="connsiteX9" fmla="*/ 18145 w 21600"/>
              <a:gd name="connsiteY9" fmla="*/ 21040 h 24545"/>
              <a:gd name="connsiteX10" fmla="*/ 14020 w 21600"/>
              <a:gd name="connsiteY10" fmla="*/ 17402 h 24545"/>
              <a:gd name="connsiteX11" fmla="*/ 13247 w 21600"/>
              <a:gd name="connsiteY11" fmla="*/ 22682 h 24545"/>
              <a:gd name="connsiteX12" fmla="*/ 10532 w 21600"/>
              <a:gd name="connsiteY12" fmla="*/ 17880 h 24545"/>
              <a:gd name="connsiteX13" fmla="*/ 8485 w 21600"/>
              <a:gd name="connsiteY13" fmla="*/ 24545 h 24545"/>
              <a:gd name="connsiteX14" fmla="*/ 7715 w 21600"/>
              <a:gd name="connsiteY14" fmla="*/ 18572 h 24545"/>
              <a:gd name="connsiteX15" fmla="*/ 4762 w 21600"/>
              <a:gd name="connsiteY15" fmla="*/ 20562 h 24545"/>
              <a:gd name="connsiteX16" fmla="*/ 5667 w 21600"/>
              <a:gd name="connsiteY16" fmla="*/ 16882 h 24545"/>
              <a:gd name="connsiteX17" fmla="*/ 135 w 21600"/>
              <a:gd name="connsiteY17" fmla="*/ 17532 h 24545"/>
              <a:gd name="connsiteX18" fmla="*/ 3722 w 21600"/>
              <a:gd name="connsiteY18" fmla="*/ 14720 h 24545"/>
              <a:gd name="connsiteX19" fmla="*/ 0 w 21600"/>
              <a:gd name="connsiteY19" fmla="*/ 11560 h 24545"/>
              <a:gd name="connsiteX20" fmla="*/ 4627 w 21600"/>
              <a:gd name="connsiteY20" fmla="*/ 10562 h 24545"/>
              <a:gd name="connsiteX21" fmla="*/ 1585 w 21600"/>
              <a:gd name="connsiteY21" fmla="*/ 1963 h 24545"/>
              <a:gd name="connsiteX22" fmla="*/ 7312 w 21600"/>
              <a:gd name="connsiteY22" fmla="*/ 9265 h 24545"/>
              <a:gd name="connsiteX23" fmla="*/ 7927 w 21600"/>
              <a:gd name="connsiteY23" fmla="*/ 0 h 24545"/>
              <a:gd name="connsiteX24" fmla="*/ 10800 w 21600"/>
              <a:gd name="connsiteY24" fmla="*/ 8745 h 24545"/>
              <a:gd name="connsiteX0" fmla="*/ 10800 w 21600"/>
              <a:gd name="connsiteY0" fmla="*/ 8745 h 24545"/>
              <a:gd name="connsiteX1" fmla="*/ 14664 w 21600"/>
              <a:gd name="connsiteY1" fmla="*/ 0 h 24545"/>
              <a:gd name="connsiteX2" fmla="*/ 14155 w 21600"/>
              <a:gd name="connsiteY2" fmla="*/ 8270 h 24545"/>
              <a:gd name="connsiteX3" fmla="*/ 18033 w 21600"/>
              <a:gd name="connsiteY3" fmla="*/ 1963 h 24545"/>
              <a:gd name="connsiteX4" fmla="*/ 16702 w 21600"/>
              <a:gd name="connsiteY4" fmla="*/ 10260 h 24545"/>
              <a:gd name="connsiteX5" fmla="*/ 21097 w 21600"/>
              <a:gd name="connsiteY5" fmla="*/ 11082 h 24545"/>
              <a:gd name="connsiteX6" fmla="*/ 17607 w 21600"/>
              <a:gd name="connsiteY6" fmla="*/ 13420 h 24545"/>
              <a:gd name="connsiteX7" fmla="*/ 21600 w 21600"/>
              <a:gd name="connsiteY7" fmla="*/ 16235 h 24545"/>
              <a:gd name="connsiteX8" fmla="*/ 16837 w 21600"/>
              <a:gd name="connsiteY8" fmla="*/ 15887 h 24545"/>
              <a:gd name="connsiteX9" fmla="*/ 18145 w 21600"/>
              <a:gd name="connsiteY9" fmla="*/ 21040 h 24545"/>
              <a:gd name="connsiteX10" fmla="*/ 14020 w 21600"/>
              <a:gd name="connsiteY10" fmla="*/ 17402 h 24545"/>
              <a:gd name="connsiteX11" fmla="*/ 13247 w 21600"/>
              <a:gd name="connsiteY11" fmla="*/ 22682 h 24545"/>
              <a:gd name="connsiteX12" fmla="*/ 10532 w 21600"/>
              <a:gd name="connsiteY12" fmla="*/ 17880 h 24545"/>
              <a:gd name="connsiteX13" fmla="*/ 8485 w 21600"/>
              <a:gd name="connsiteY13" fmla="*/ 24545 h 24545"/>
              <a:gd name="connsiteX14" fmla="*/ 7715 w 21600"/>
              <a:gd name="connsiteY14" fmla="*/ 18572 h 24545"/>
              <a:gd name="connsiteX15" fmla="*/ 4762 w 21600"/>
              <a:gd name="connsiteY15" fmla="*/ 20562 h 24545"/>
              <a:gd name="connsiteX16" fmla="*/ 5667 w 21600"/>
              <a:gd name="connsiteY16" fmla="*/ 16882 h 24545"/>
              <a:gd name="connsiteX17" fmla="*/ 396 w 21600"/>
              <a:gd name="connsiteY17" fmla="*/ 20618 h 24545"/>
              <a:gd name="connsiteX18" fmla="*/ 3722 w 21600"/>
              <a:gd name="connsiteY18" fmla="*/ 14720 h 24545"/>
              <a:gd name="connsiteX19" fmla="*/ 0 w 21600"/>
              <a:gd name="connsiteY19" fmla="*/ 11560 h 24545"/>
              <a:gd name="connsiteX20" fmla="*/ 4627 w 21600"/>
              <a:gd name="connsiteY20" fmla="*/ 10562 h 24545"/>
              <a:gd name="connsiteX21" fmla="*/ 1585 w 21600"/>
              <a:gd name="connsiteY21" fmla="*/ 1963 h 24545"/>
              <a:gd name="connsiteX22" fmla="*/ 7312 w 21600"/>
              <a:gd name="connsiteY22" fmla="*/ 9265 h 24545"/>
              <a:gd name="connsiteX23" fmla="*/ 7927 w 21600"/>
              <a:gd name="connsiteY23" fmla="*/ 0 h 24545"/>
              <a:gd name="connsiteX24" fmla="*/ 10800 w 21600"/>
              <a:gd name="connsiteY24" fmla="*/ 8745 h 24545"/>
              <a:gd name="connsiteX0" fmla="*/ 10800 w 21798"/>
              <a:gd name="connsiteY0" fmla="*/ 8745 h 24545"/>
              <a:gd name="connsiteX1" fmla="*/ 14664 w 21798"/>
              <a:gd name="connsiteY1" fmla="*/ 0 h 24545"/>
              <a:gd name="connsiteX2" fmla="*/ 14155 w 21798"/>
              <a:gd name="connsiteY2" fmla="*/ 8270 h 24545"/>
              <a:gd name="connsiteX3" fmla="*/ 18033 w 21798"/>
              <a:gd name="connsiteY3" fmla="*/ 1963 h 24545"/>
              <a:gd name="connsiteX4" fmla="*/ 16702 w 21798"/>
              <a:gd name="connsiteY4" fmla="*/ 10260 h 24545"/>
              <a:gd name="connsiteX5" fmla="*/ 21097 w 21798"/>
              <a:gd name="connsiteY5" fmla="*/ 11082 h 24545"/>
              <a:gd name="connsiteX6" fmla="*/ 17607 w 21798"/>
              <a:gd name="connsiteY6" fmla="*/ 13420 h 24545"/>
              <a:gd name="connsiteX7" fmla="*/ 21798 w 21798"/>
              <a:gd name="connsiteY7" fmla="*/ 19636 h 24545"/>
              <a:gd name="connsiteX8" fmla="*/ 16837 w 21798"/>
              <a:gd name="connsiteY8" fmla="*/ 15887 h 24545"/>
              <a:gd name="connsiteX9" fmla="*/ 18145 w 21798"/>
              <a:gd name="connsiteY9" fmla="*/ 21040 h 24545"/>
              <a:gd name="connsiteX10" fmla="*/ 14020 w 21798"/>
              <a:gd name="connsiteY10" fmla="*/ 17402 h 24545"/>
              <a:gd name="connsiteX11" fmla="*/ 13247 w 21798"/>
              <a:gd name="connsiteY11" fmla="*/ 22682 h 24545"/>
              <a:gd name="connsiteX12" fmla="*/ 10532 w 21798"/>
              <a:gd name="connsiteY12" fmla="*/ 17880 h 24545"/>
              <a:gd name="connsiteX13" fmla="*/ 8485 w 21798"/>
              <a:gd name="connsiteY13" fmla="*/ 24545 h 24545"/>
              <a:gd name="connsiteX14" fmla="*/ 7715 w 21798"/>
              <a:gd name="connsiteY14" fmla="*/ 18572 h 24545"/>
              <a:gd name="connsiteX15" fmla="*/ 4762 w 21798"/>
              <a:gd name="connsiteY15" fmla="*/ 20562 h 24545"/>
              <a:gd name="connsiteX16" fmla="*/ 5667 w 21798"/>
              <a:gd name="connsiteY16" fmla="*/ 16882 h 24545"/>
              <a:gd name="connsiteX17" fmla="*/ 396 w 21798"/>
              <a:gd name="connsiteY17" fmla="*/ 20618 h 24545"/>
              <a:gd name="connsiteX18" fmla="*/ 3722 w 21798"/>
              <a:gd name="connsiteY18" fmla="*/ 14720 h 24545"/>
              <a:gd name="connsiteX19" fmla="*/ 0 w 21798"/>
              <a:gd name="connsiteY19" fmla="*/ 11560 h 24545"/>
              <a:gd name="connsiteX20" fmla="*/ 4627 w 21798"/>
              <a:gd name="connsiteY20" fmla="*/ 10562 h 24545"/>
              <a:gd name="connsiteX21" fmla="*/ 1585 w 21798"/>
              <a:gd name="connsiteY21" fmla="*/ 1963 h 24545"/>
              <a:gd name="connsiteX22" fmla="*/ 7312 w 21798"/>
              <a:gd name="connsiteY22" fmla="*/ 9265 h 24545"/>
              <a:gd name="connsiteX23" fmla="*/ 7927 w 21798"/>
              <a:gd name="connsiteY23" fmla="*/ 0 h 24545"/>
              <a:gd name="connsiteX24" fmla="*/ 10800 w 21798"/>
              <a:gd name="connsiteY24" fmla="*/ 8745 h 24545"/>
              <a:gd name="connsiteX0" fmla="*/ 10800 w 21798"/>
              <a:gd name="connsiteY0" fmla="*/ 8745 h 24545"/>
              <a:gd name="connsiteX1" fmla="*/ 14664 w 21798"/>
              <a:gd name="connsiteY1" fmla="*/ 0 h 24545"/>
              <a:gd name="connsiteX2" fmla="*/ 14155 w 21798"/>
              <a:gd name="connsiteY2" fmla="*/ 8270 h 24545"/>
              <a:gd name="connsiteX3" fmla="*/ 18033 w 21798"/>
              <a:gd name="connsiteY3" fmla="*/ 1963 h 24545"/>
              <a:gd name="connsiteX4" fmla="*/ 16702 w 21798"/>
              <a:gd name="connsiteY4" fmla="*/ 10260 h 24545"/>
              <a:gd name="connsiteX5" fmla="*/ 21097 w 21798"/>
              <a:gd name="connsiteY5" fmla="*/ 11082 h 24545"/>
              <a:gd name="connsiteX6" fmla="*/ 17607 w 21798"/>
              <a:gd name="connsiteY6" fmla="*/ 13420 h 24545"/>
              <a:gd name="connsiteX7" fmla="*/ 21798 w 21798"/>
              <a:gd name="connsiteY7" fmla="*/ 19636 h 24545"/>
              <a:gd name="connsiteX8" fmla="*/ 16837 w 21798"/>
              <a:gd name="connsiteY8" fmla="*/ 15887 h 24545"/>
              <a:gd name="connsiteX9" fmla="*/ 18145 w 21798"/>
              <a:gd name="connsiteY9" fmla="*/ 21040 h 24545"/>
              <a:gd name="connsiteX10" fmla="*/ 14020 w 21798"/>
              <a:gd name="connsiteY10" fmla="*/ 17402 h 24545"/>
              <a:gd name="connsiteX11" fmla="*/ 13247 w 21798"/>
              <a:gd name="connsiteY11" fmla="*/ 22682 h 24545"/>
              <a:gd name="connsiteX12" fmla="*/ 10532 w 21798"/>
              <a:gd name="connsiteY12" fmla="*/ 17880 h 24545"/>
              <a:gd name="connsiteX13" fmla="*/ 8485 w 21798"/>
              <a:gd name="connsiteY13" fmla="*/ 24545 h 24545"/>
              <a:gd name="connsiteX14" fmla="*/ 7715 w 21798"/>
              <a:gd name="connsiteY14" fmla="*/ 18572 h 24545"/>
              <a:gd name="connsiteX15" fmla="*/ 4762 w 21798"/>
              <a:gd name="connsiteY15" fmla="*/ 20562 h 24545"/>
              <a:gd name="connsiteX16" fmla="*/ 5667 w 21798"/>
              <a:gd name="connsiteY16" fmla="*/ 16882 h 24545"/>
              <a:gd name="connsiteX17" fmla="*/ 396 w 21798"/>
              <a:gd name="connsiteY17" fmla="*/ 20618 h 24545"/>
              <a:gd name="connsiteX18" fmla="*/ 3722 w 21798"/>
              <a:gd name="connsiteY18" fmla="*/ 14720 h 24545"/>
              <a:gd name="connsiteX19" fmla="*/ 0 w 21798"/>
              <a:gd name="connsiteY19" fmla="*/ 11560 h 24545"/>
              <a:gd name="connsiteX20" fmla="*/ 4627 w 21798"/>
              <a:gd name="connsiteY20" fmla="*/ 10562 h 24545"/>
              <a:gd name="connsiteX21" fmla="*/ 1585 w 21798"/>
              <a:gd name="connsiteY21" fmla="*/ 1963 h 24545"/>
              <a:gd name="connsiteX22" fmla="*/ 6936 w 21798"/>
              <a:gd name="connsiteY22" fmla="*/ 4909 h 24545"/>
              <a:gd name="connsiteX23" fmla="*/ 7927 w 21798"/>
              <a:gd name="connsiteY23" fmla="*/ 0 h 24545"/>
              <a:gd name="connsiteX24" fmla="*/ 10800 w 21798"/>
              <a:gd name="connsiteY24" fmla="*/ 8745 h 24545"/>
              <a:gd name="connsiteX0" fmla="*/ 10800 w 21798"/>
              <a:gd name="connsiteY0" fmla="*/ 8745 h 24545"/>
              <a:gd name="connsiteX1" fmla="*/ 14664 w 21798"/>
              <a:gd name="connsiteY1" fmla="*/ 0 h 24545"/>
              <a:gd name="connsiteX2" fmla="*/ 14862 w 21798"/>
              <a:gd name="connsiteY2" fmla="*/ 4909 h 24545"/>
              <a:gd name="connsiteX3" fmla="*/ 18033 w 21798"/>
              <a:gd name="connsiteY3" fmla="*/ 1963 h 24545"/>
              <a:gd name="connsiteX4" fmla="*/ 16702 w 21798"/>
              <a:gd name="connsiteY4" fmla="*/ 10260 h 24545"/>
              <a:gd name="connsiteX5" fmla="*/ 21097 w 21798"/>
              <a:gd name="connsiteY5" fmla="*/ 11082 h 24545"/>
              <a:gd name="connsiteX6" fmla="*/ 17607 w 21798"/>
              <a:gd name="connsiteY6" fmla="*/ 13420 h 24545"/>
              <a:gd name="connsiteX7" fmla="*/ 21798 w 21798"/>
              <a:gd name="connsiteY7" fmla="*/ 19636 h 24545"/>
              <a:gd name="connsiteX8" fmla="*/ 16837 w 21798"/>
              <a:gd name="connsiteY8" fmla="*/ 15887 h 24545"/>
              <a:gd name="connsiteX9" fmla="*/ 18145 w 21798"/>
              <a:gd name="connsiteY9" fmla="*/ 21040 h 24545"/>
              <a:gd name="connsiteX10" fmla="*/ 14020 w 21798"/>
              <a:gd name="connsiteY10" fmla="*/ 17402 h 24545"/>
              <a:gd name="connsiteX11" fmla="*/ 13247 w 21798"/>
              <a:gd name="connsiteY11" fmla="*/ 22682 h 24545"/>
              <a:gd name="connsiteX12" fmla="*/ 10532 w 21798"/>
              <a:gd name="connsiteY12" fmla="*/ 17880 h 24545"/>
              <a:gd name="connsiteX13" fmla="*/ 8485 w 21798"/>
              <a:gd name="connsiteY13" fmla="*/ 24545 h 24545"/>
              <a:gd name="connsiteX14" fmla="*/ 7715 w 21798"/>
              <a:gd name="connsiteY14" fmla="*/ 18572 h 24545"/>
              <a:gd name="connsiteX15" fmla="*/ 4762 w 21798"/>
              <a:gd name="connsiteY15" fmla="*/ 20562 h 24545"/>
              <a:gd name="connsiteX16" fmla="*/ 5667 w 21798"/>
              <a:gd name="connsiteY16" fmla="*/ 16882 h 24545"/>
              <a:gd name="connsiteX17" fmla="*/ 396 w 21798"/>
              <a:gd name="connsiteY17" fmla="*/ 20618 h 24545"/>
              <a:gd name="connsiteX18" fmla="*/ 3722 w 21798"/>
              <a:gd name="connsiteY18" fmla="*/ 14720 h 24545"/>
              <a:gd name="connsiteX19" fmla="*/ 0 w 21798"/>
              <a:gd name="connsiteY19" fmla="*/ 11560 h 24545"/>
              <a:gd name="connsiteX20" fmla="*/ 4627 w 21798"/>
              <a:gd name="connsiteY20" fmla="*/ 10562 h 24545"/>
              <a:gd name="connsiteX21" fmla="*/ 1585 w 21798"/>
              <a:gd name="connsiteY21" fmla="*/ 1963 h 24545"/>
              <a:gd name="connsiteX22" fmla="*/ 6936 w 21798"/>
              <a:gd name="connsiteY22" fmla="*/ 4909 h 24545"/>
              <a:gd name="connsiteX23" fmla="*/ 7927 w 21798"/>
              <a:gd name="connsiteY23" fmla="*/ 0 h 24545"/>
              <a:gd name="connsiteX24" fmla="*/ 10800 w 21798"/>
              <a:gd name="connsiteY24" fmla="*/ 8745 h 24545"/>
              <a:gd name="connsiteX0" fmla="*/ 10800 w 21798"/>
              <a:gd name="connsiteY0" fmla="*/ 8745 h 24545"/>
              <a:gd name="connsiteX1" fmla="*/ 14664 w 21798"/>
              <a:gd name="connsiteY1" fmla="*/ 0 h 24545"/>
              <a:gd name="connsiteX2" fmla="*/ 14862 w 21798"/>
              <a:gd name="connsiteY2" fmla="*/ 4909 h 24545"/>
              <a:gd name="connsiteX3" fmla="*/ 18033 w 21798"/>
              <a:gd name="connsiteY3" fmla="*/ 1963 h 24545"/>
              <a:gd name="connsiteX4" fmla="*/ 16702 w 21798"/>
              <a:gd name="connsiteY4" fmla="*/ 10260 h 24545"/>
              <a:gd name="connsiteX5" fmla="*/ 21097 w 21798"/>
              <a:gd name="connsiteY5" fmla="*/ 11082 h 24545"/>
              <a:gd name="connsiteX6" fmla="*/ 17607 w 21798"/>
              <a:gd name="connsiteY6" fmla="*/ 13420 h 24545"/>
              <a:gd name="connsiteX7" fmla="*/ 21798 w 21798"/>
              <a:gd name="connsiteY7" fmla="*/ 19636 h 24545"/>
              <a:gd name="connsiteX8" fmla="*/ 16837 w 21798"/>
              <a:gd name="connsiteY8" fmla="*/ 15887 h 24545"/>
              <a:gd name="connsiteX9" fmla="*/ 18145 w 21798"/>
              <a:gd name="connsiteY9" fmla="*/ 21040 h 24545"/>
              <a:gd name="connsiteX10" fmla="*/ 14020 w 21798"/>
              <a:gd name="connsiteY10" fmla="*/ 17402 h 24545"/>
              <a:gd name="connsiteX11" fmla="*/ 13247 w 21798"/>
              <a:gd name="connsiteY11" fmla="*/ 22682 h 24545"/>
              <a:gd name="connsiteX12" fmla="*/ 10532 w 21798"/>
              <a:gd name="connsiteY12" fmla="*/ 17880 h 24545"/>
              <a:gd name="connsiteX13" fmla="*/ 8485 w 21798"/>
              <a:gd name="connsiteY13" fmla="*/ 24545 h 24545"/>
              <a:gd name="connsiteX14" fmla="*/ 8125 w 21798"/>
              <a:gd name="connsiteY14" fmla="*/ 14727 h 24545"/>
              <a:gd name="connsiteX15" fmla="*/ 4762 w 21798"/>
              <a:gd name="connsiteY15" fmla="*/ 20562 h 24545"/>
              <a:gd name="connsiteX16" fmla="*/ 5667 w 21798"/>
              <a:gd name="connsiteY16" fmla="*/ 16882 h 24545"/>
              <a:gd name="connsiteX17" fmla="*/ 396 w 21798"/>
              <a:gd name="connsiteY17" fmla="*/ 20618 h 24545"/>
              <a:gd name="connsiteX18" fmla="*/ 3722 w 21798"/>
              <a:gd name="connsiteY18" fmla="*/ 14720 h 24545"/>
              <a:gd name="connsiteX19" fmla="*/ 0 w 21798"/>
              <a:gd name="connsiteY19" fmla="*/ 11560 h 24545"/>
              <a:gd name="connsiteX20" fmla="*/ 4627 w 21798"/>
              <a:gd name="connsiteY20" fmla="*/ 10562 h 24545"/>
              <a:gd name="connsiteX21" fmla="*/ 1585 w 21798"/>
              <a:gd name="connsiteY21" fmla="*/ 1963 h 24545"/>
              <a:gd name="connsiteX22" fmla="*/ 6936 w 21798"/>
              <a:gd name="connsiteY22" fmla="*/ 4909 h 24545"/>
              <a:gd name="connsiteX23" fmla="*/ 7927 w 21798"/>
              <a:gd name="connsiteY23" fmla="*/ 0 h 24545"/>
              <a:gd name="connsiteX24" fmla="*/ 10800 w 21798"/>
              <a:gd name="connsiteY24" fmla="*/ 8745 h 24545"/>
              <a:gd name="connsiteX0" fmla="*/ 10800 w 21798"/>
              <a:gd name="connsiteY0" fmla="*/ 8745 h 24545"/>
              <a:gd name="connsiteX1" fmla="*/ 14664 w 21798"/>
              <a:gd name="connsiteY1" fmla="*/ 0 h 24545"/>
              <a:gd name="connsiteX2" fmla="*/ 14862 w 21798"/>
              <a:gd name="connsiteY2" fmla="*/ 4909 h 24545"/>
              <a:gd name="connsiteX3" fmla="*/ 18033 w 21798"/>
              <a:gd name="connsiteY3" fmla="*/ 1963 h 24545"/>
              <a:gd name="connsiteX4" fmla="*/ 16702 w 21798"/>
              <a:gd name="connsiteY4" fmla="*/ 10260 h 24545"/>
              <a:gd name="connsiteX5" fmla="*/ 21097 w 21798"/>
              <a:gd name="connsiteY5" fmla="*/ 11082 h 24545"/>
              <a:gd name="connsiteX6" fmla="*/ 17607 w 21798"/>
              <a:gd name="connsiteY6" fmla="*/ 13420 h 24545"/>
              <a:gd name="connsiteX7" fmla="*/ 21798 w 21798"/>
              <a:gd name="connsiteY7" fmla="*/ 19636 h 24545"/>
              <a:gd name="connsiteX8" fmla="*/ 16837 w 21798"/>
              <a:gd name="connsiteY8" fmla="*/ 15887 h 24545"/>
              <a:gd name="connsiteX9" fmla="*/ 18145 w 21798"/>
              <a:gd name="connsiteY9" fmla="*/ 21040 h 24545"/>
              <a:gd name="connsiteX10" fmla="*/ 14020 w 21798"/>
              <a:gd name="connsiteY10" fmla="*/ 17402 h 24545"/>
              <a:gd name="connsiteX11" fmla="*/ 13247 w 21798"/>
              <a:gd name="connsiteY11" fmla="*/ 22682 h 24545"/>
              <a:gd name="connsiteX12" fmla="*/ 10701 w 21798"/>
              <a:gd name="connsiteY12" fmla="*/ 12763 h 24545"/>
              <a:gd name="connsiteX13" fmla="*/ 8485 w 21798"/>
              <a:gd name="connsiteY13" fmla="*/ 24545 h 24545"/>
              <a:gd name="connsiteX14" fmla="*/ 8125 w 21798"/>
              <a:gd name="connsiteY14" fmla="*/ 14727 h 24545"/>
              <a:gd name="connsiteX15" fmla="*/ 4762 w 21798"/>
              <a:gd name="connsiteY15" fmla="*/ 20562 h 24545"/>
              <a:gd name="connsiteX16" fmla="*/ 5667 w 21798"/>
              <a:gd name="connsiteY16" fmla="*/ 16882 h 24545"/>
              <a:gd name="connsiteX17" fmla="*/ 396 w 21798"/>
              <a:gd name="connsiteY17" fmla="*/ 20618 h 24545"/>
              <a:gd name="connsiteX18" fmla="*/ 3722 w 21798"/>
              <a:gd name="connsiteY18" fmla="*/ 14720 h 24545"/>
              <a:gd name="connsiteX19" fmla="*/ 0 w 21798"/>
              <a:gd name="connsiteY19" fmla="*/ 11560 h 24545"/>
              <a:gd name="connsiteX20" fmla="*/ 4627 w 21798"/>
              <a:gd name="connsiteY20" fmla="*/ 10562 h 24545"/>
              <a:gd name="connsiteX21" fmla="*/ 1585 w 21798"/>
              <a:gd name="connsiteY21" fmla="*/ 1963 h 24545"/>
              <a:gd name="connsiteX22" fmla="*/ 6936 w 21798"/>
              <a:gd name="connsiteY22" fmla="*/ 4909 h 24545"/>
              <a:gd name="connsiteX23" fmla="*/ 7927 w 21798"/>
              <a:gd name="connsiteY23" fmla="*/ 0 h 24545"/>
              <a:gd name="connsiteX24" fmla="*/ 10800 w 21798"/>
              <a:gd name="connsiteY24" fmla="*/ 8745 h 24545"/>
              <a:gd name="connsiteX0" fmla="*/ 10800 w 21798"/>
              <a:gd name="connsiteY0" fmla="*/ 8745 h 24545"/>
              <a:gd name="connsiteX1" fmla="*/ 14664 w 21798"/>
              <a:gd name="connsiteY1" fmla="*/ 0 h 24545"/>
              <a:gd name="connsiteX2" fmla="*/ 14862 w 21798"/>
              <a:gd name="connsiteY2" fmla="*/ 4909 h 24545"/>
              <a:gd name="connsiteX3" fmla="*/ 18033 w 21798"/>
              <a:gd name="connsiteY3" fmla="*/ 1963 h 24545"/>
              <a:gd name="connsiteX4" fmla="*/ 16702 w 21798"/>
              <a:gd name="connsiteY4" fmla="*/ 10260 h 24545"/>
              <a:gd name="connsiteX5" fmla="*/ 21097 w 21798"/>
              <a:gd name="connsiteY5" fmla="*/ 11082 h 24545"/>
              <a:gd name="connsiteX6" fmla="*/ 17607 w 21798"/>
              <a:gd name="connsiteY6" fmla="*/ 13420 h 24545"/>
              <a:gd name="connsiteX7" fmla="*/ 21798 w 21798"/>
              <a:gd name="connsiteY7" fmla="*/ 19636 h 24545"/>
              <a:gd name="connsiteX8" fmla="*/ 16837 w 21798"/>
              <a:gd name="connsiteY8" fmla="*/ 15887 h 24545"/>
              <a:gd name="connsiteX9" fmla="*/ 18145 w 21798"/>
              <a:gd name="connsiteY9" fmla="*/ 21040 h 24545"/>
              <a:gd name="connsiteX10" fmla="*/ 13475 w 21798"/>
              <a:gd name="connsiteY10" fmla="*/ 12763 h 24545"/>
              <a:gd name="connsiteX11" fmla="*/ 13247 w 21798"/>
              <a:gd name="connsiteY11" fmla="*/ 22682 h 24545"/>
              <a:gd name="connsiteX12" fmla="*/ 10701 w 21798"/>
              <a:gd name="connsiteY12" fmla="*/ 12763 h 24545"/>
              <a:gd name="connsiteX13" fmla="*/ 8485 w 21798"/>
              <a:gd name="connsiteY13" fmla="*/ 24545 h 24545"/>
              <a:gd name="connsiteX14" fmla="*/ 8125 w 21798"/>
              <a:gd name="connsiteY14" fmla="*/ 14727 h 24545"/>
              <a:gd name="connsiteX15" fmla="*/ 4762 w 21798"/>
              <a:gd name="connsiteY15" fmla="*/ 20562 h 24545"/>
              <a:gd name="connsiteX16" fmla="*/ 5667 w 21798"/>
              <a:gd name="connsiteY16" fmla="*/ 16882 h 24545"/>
              <a:gd name="connsiteX17" fmla="*/ 396 w 21798"/>
              <a:gd name="connsiteY17" fmla="*/ 20618 h 24545"/>
              <a:gd name="connsiteX18" fmla="*/ 3722 w 21798"/>
              <a:gd name="connsiteY18" fmla="*/ 14720 h 24545"/>
              <a:gd name="connsiteX19" fmla="*/ 0 w 21798"/>
              <a:gd name="connsiteY19" fmla="*/ 11560 h 24545"/>
              <a:gd name="connsiteX20" fmla="*/ 4627 w 21798"/>
              <a:gd name="connsiteY20" fmla="*/ 10562 h 24545"/>
              <a:gd name="connsiteX21" fmla="*/ 1585 w 21798"/>
              <a:gd name="connsiteY21" fmla="*/ 1963 h 24545"/>
              <a:gd name="connsiteX22" fmla="*/ 6936 w 21798"/>
              <a:gd name="connsiteY22" fmla="*/ 4909 h 24545"/>
              <a:gd name="connsiteX23" fmla="*/ 7927 w 21798"/>
              <a:gd name="connsiteY23" fmla="*/ 0 h 24545"/>
              <a:gd name="connsiteX24" fmla="*/ 10800 w 21798"/>
              <a:gd name="connsiteY24" fmla="*/ 8745 h 24545"/>
              <a:gd name="connsiteX0" fmla="*/ 10800 w 21798"/>
              <a:gd name="connsiteY0" fmla="*/ 8745 h 24545"/>
              <a:gd name="connsiteX1" fmla="*/ 14664 w 21798"/>
              <a:gd name="connsiteY1" fmla="*/ 0 h 24545"/>
              <a:gd name="connsiteX2" fmla="*/ 14862 w 21798"/>
              <a:gd name="connsiteY2" fmla="*/ 4909 h 24545"/>
              <a:gd name="connsiteX3" fmla="*/ 18033 w 21798"/>
              <a:gd name="connsiteY3" fmla="*/ 1963 h 24545"/>
              <a:gd name="connsiteX4" fmla="*/ 16702 w 21798"/>
              <a:gd name="connsiteY4" fmla="*/ 10260 h 24545"/>
              <a:gd name="connsiteX5" fmla="*/ 21097 w 21798"/>
              <a:gd name="connsiteY5" fmla="*/ 11082 h 24545"/>
              <a:gd name="connsiteX6" fmla="*/ 17607 w 21798"/>
              <a:gd name="connsiteY6" fmla="*/ 13420 h 24545"/>
              <a:gd name="connsiteX7" fmla="*/ 21798 w 21798"/>
              <a:gd name="connsiteY7" fmla="*/ 19636 h 24545"/>
              <a:gd name="connsiteX8" fmla="*/ 16837 w 21798"/>
              <a:gd name="connsiteY8" fmla="*/ 15887 h 24545"/>
              <a:gd name="connsiteX9" fmla="*/ 18145 w 21798"/>
              <a:gd name="connsiteY9" fmla="*/ 21040 h 24545"/>
              <a:gd name="connsiteX10" fmla="*/ 13475 w 21798"/>
              <a:gd name="connsiteY10" fmla="*/ 12763 h 24545"/>
              <a:gd name="connsiteX11" fmla="*/ 13247 w 21798"/>
              <a:gd name="connsiteY11" fmla="*/ 22682 h 24545"/>
              <a:gd name="connsiteX12" fmla="*/ 10701 w 21798"/>
              <a:gd name="connsiteY12" fmla="*/ 12763 h 24545"/>
              <a:gd name="connsiteX13" fmla="*/ 8485 w 21798"/>
              <a:gd name="connsiteY13" fmla="*/ 24545 h 24545"/>
              <a:gd name="connsiteX14" fmla="*/ 8125 w 21798"/>
              <a:gd name="connsiteY14" fmla="*/ 14727 h 24545"/>
              <a:gd name="connsiteX15" fmla="*/ 4762 w 21798"/>
              <a:gd name="connsiteY15" fmla="*/ 20562 h 24545"/>
              <a:gd name="connsiteX16" fmla="*/ 5667 w 21798"/>
              <a:gd name="connsiteY16" fmla="*/ 16882 h 24545"/>
              <a:gd name="connsiteX17" fmla="*/ 396 w 21798"/>
              <a:gd name="connsiteY17" fmla="*/ 20618 h 24545"/>
              <a:gd name="connsiteX18" fmla="*/ 3722 w 21798"/>
              <a:gd name="connsiteY18" fmla="*/ 14720 h 24545"/>
              <a:gd name="connsiteX19" fmla="*/ 0 w 21798"/>
              <a:gd name="connsiteY19" fmla="*/ 11560 h 24545"/>
              <a:gd name="connsiteX20" fmla="*/ 3171 w 21798"/>
              <a:gd name="connsiteY20" fmla="*/ 8836 h 24545"/>
              <a:gd name="connsiteX21" fmla="*/ 1585 w 21798"/>
              <a:gd name="connsiteY21" fmla="*/ 1963 h 24545"/>
              <a:gd name="connsiteX22" fmla="*/ 6936 w 21798"/>
              <a:gd name="connsiteY22" fmla="*/ 4909 h 24545"/>
              <a:gd name="connsiteX23" fmla="*/ 7927 w 21798"/>
              <a:gd name="connsiteY23" fmla="*/ 0 h 24545"/>
              <a:gd name="connsiteX24" fmla="*/ 10800 w 21798"/>
              <a:gd name="connsiteY24" fmla="*/ 8745 h 24545"/>
              <a:gd name="connsiteX0" fmla="*/ 10800 w 21798"/>
              <a:gd name="connsiteY0" fmla="*/ 8745 h 24545"/>
              <a:gd name="connsiteX1" fmla="*/ 14664 w 21798"/>
              <a:gd name="connsiteY1" fmla="*/ 0 h 24545"/>
              <a:gd name="connsiteX2" fmla="*/ 14862 w 21798"/>
              <a:gd name="connsiteY2" fmla="*/ 4909 h 24545"/>
              <a:gd name="connsiteX3" fmla="*/ 18033 w 21798"/>
              <a:gd name="connsiteY3" fmla="*/ 1963 h 24545"/>
              <a:gd name="connsiteX4" fmla="*/ 18231 w 21798"/>
              <a:gd name="connsiteY4" fmla="*/ 7854 h 24545"/>
              <a:gd name="connsiteX5" fmla="*/ 21097 w 21798"/>
              <a:gd name="connsiteY5" fmla="*/ 11082 h 24545"/>
              <a:gd name="connsiteX6" fmla="*/ 17607 w 21798"/>
              <a:gd name="connsiteY6" fmla="*/ 13420 h 24545"/>
              <a:gd name="connsiteX7" fmla="*/ 21798 w 21798"/>
              <a:gd name="connsiteY7" fmla="*/ 19636 h 24545"/>
              <a:gd name="connsiteX8" fmla="*/ 16837 w 21798"/>
              <a:gd name="connsiteY8" fmla="*/ 15887 h 24545"/>
              <a:gd name="connsiteX9" fmla="*/ 18145 w 21798"/>
              <a:gd name="connsiteY9" fmla="*/ 21040 h 24545"/>
              <a:gd name="connsiteX10" fmla="*/ 13475 w 21798"/>
              <a:gd name="connsiteY10" fmla="*/ 12763 h 24545"/>
              <a:gd name="connsiteX11" fmla="*/ 13247 w 21798"/>
              <a:gd name="connsiteY11" fmla="*/ 22682 h 24545"/>
              <a:gd name="connsiteX12" fmla="*/ 10701 w 21798"/>
              <a:gd name="connsiteY12" fmla="*/ 12763 h 24545"/>
              <a:gd name="connsiteX13" fmla="*/ 8485 w 21798"/>
              <a:gd name="connsiteY13" fmla="*/ 24545 h 24545"/>
              <a:gd name="connsiteX14" fmla="*/ 8125 w 21798"/>
              <a:gd name="connsiteY14" fmla="*/ 14727 h 24545"/>
              <a:gd name="connsiteX15" fmla="*/ 4762 w 21798"/>
              <a:gd name="connsiteY15" fmla="*/ 20562 h 24545"/>
              <a:gd name="connsiteX16" fmla="*/ 5667 w 21798"/>
              <a:gd name="connsiteY16" fmla="*/ 16882 h 24545"/>
              <a:gd name="connsiteX17" fmla="*/ 396 w 21798"/>
              <a:gd name="connsiteY17" fmla="*/ 20618 h 24545"/>
              <a:gd name="connsiteX18" fmla="*/ 3722 w 21798"/>
              <a:gd name="connsiteY18" fmla="*/ 14720 h 24545"/>
              <a:gd name="connsiteX19" fmla="*/ 0 w 21798"/>
              <a:gd name="connsiteY19" fmla="*/ 11560 h 24545"/>
              <a:gd name="connsiteX20" fmla="*/ 3171 w 21798"/>
              <a:gd name="connsiteY20" fmla="*/ 8836 h 24545"/>
              <a:gd name="connsiteX21" fmla="*/ 1585 w 21798"/>
              <a:gd name="connsiteY21" fmla="*/ 1963 h 24545"/>
              <a:gd name="connsiteX22" fmla="*/ 6936 w 21798"/>
              <a:gd name="connsiteY22" fmla="*/ 4909 h 24545"/>
              <a:gd name="connsiteX23" fmla="*/ 7927 w 21798"/>
              <a:gd name="connsiteY23" fmla="*/ 0 h 24545"/>
              <a:gd name="connsiteX24" fmla="*/ 10800 w 21798"/>
              <a:gd name="connsiteY24" fmla="*/ 8745 h 24545"/>
              <a:gd name="connsiteX0" fmla="*/ 10899 w 21798"/>
              <a:gd name="connsiteY0" fmla="*/ 4909 h 24545"/>
              <a:gd name="connsiteX1" fmla="*/ 14664 w 21798"/>
              <a:gd name="connsiteY1" fmla="*/ 0 h 24545"/>
              <a:gd name="connsiteX2" fmla="*/ 14862 w 21798"/>
              <a:gd name="connsiteY2" fmla="*/ 4909 h 24545"/>
              <a:gd name="connsiteX3" fmla="*/ 18033 w 21798"/>
              <a:gd name="connsiteY3" fmla="*/ 1963 h 24545"/>
              <a:gd name="connsiteX4" fmla="*/ 18231 w 21798"/>
              <a:gd name="connsiteY4" fmla="*/ 7854 h 24545"/>
              <a:gd name="connsiteX5" fmla="*/ 21097 w 21798"/>
              <a:gd name="connsiteY5" fmla="*/ 11082 h 24545"/>
              <a:gd name="connsiteX6" fmla="*/ 17607 w 21798"/>
              <a:gd name="connsiteY6" fmla="*/ 13420 h 24545"/>
              <a:gd name="connsiteX7" fmla="*/ 21798 w 21798"/>
              <a:gd name="connsiteY7" fmla="*/ 19636 h 24545"/>
              <a:gd name="connsiteX8" fmla="*/ 16837 w 21798"/>
              <a:gd name="connsiteY8" fmla="*/ 15887 h 24545"/>
              <a:gd name="connsiteX9" fmla="*/ 18145 w 21798"/>
              <a:gd name="connsiteY9" fmla="*/ 21040 h 24545"/>
              <a:gd name="connsiteX10" fmla="*/ 13475 w 21798"/>
              <a:gd name="connsiteY10" fmla="*/ 12763 h 24545"/>
              <a:gd name="connsiteX11" fmla="*/ 13247 w 21798"/>
              <a:gd name="connsiteY11" fmla="*/ 22682 h 24545"/>
              <a:gd name="connsiteX12" fmla="*/ 10701 w 21798"/>
              <a:gd name="connsiteY12" fmla="*/ 12763 h 24545"/>
              <a:gd name="connsiteX13" fmla="*/ 8485 w 21798"/>
              <a:gd name="connsiteY13" fmla="*/ 24545 h 24545"/>
              <a:gd name="connsiteX14" fmla="*/ 8125 w 21798"/>
              <a:gd name="connsiteY14" fmla="*/ 14727 h 24545"/>
              <a:gd name="connsiteX15" fmla="*/ 4762 w 21798"/>
              <a:gd name="connsiteY15" fmla="*/ 20562 h 24545"/>
              <a:gd name="connsiteX16" fmla="*/ 5667 w 21798"/>
              <a:gd name="connsiteY16" fmla="*/ 16882 h 24545"/>
              <a:gd name="connsiteX17" fmla="*/ 396 w 21798"/>
              <a:gd name="connsiteY17" fmla="*/ 20618 h 24545"/>
              <a:gd name="connsiteX18" fmla="*/ 3722 w 21798"/>
              <a:gd name="connsiteY18" fmla="*/ 14720 h 24545"/>
              <a:gd name="connsiteX19" fmla="*/ 0 w 21798"/>
              <a:gd name="connsiteY19" fmla="*/ 11560 h 24545"/>
              <a:gd name="connsiteX20" fmla="*/ 3171 w 21798"/>
              <a:gd name="connsiteY20" fmla="*/ 8836 h 24545"/>
              <a:gd name="connsiteX21" fmla="*/ 1585 w 21798"/>
              <a:gd name="connsiteY21" fmla="*/ 1963 h 24545"/>
              <a:gd name="connsiteX22" fmla="*/ 6936 w 21798"/>
              <a:gd name="connsiteY22" fmla="*/ 4909 h 24545"/>
              <a:gd name="connsiteX23" fmla="*/ 7927 w 21798"/>
              <a:gd name="connsiteY23" fmla="*/ 0 h 24545"/>
              <a:gd name="connsiteX24" fmla="*/ 10899 w 21798"/>
              <a:gd name="connsiteY24" fmla="*/ 4909 h 24545"/>
              <a:gd name="connsiteX0" fmla="*/ 10899 w 21798"/>
              <a:gd name="connsiteY0" fmla="*/ 4909 h 24545"/>
              <a:gd name="connsiteX1" fmla="*/ 14664 w 21798"/>
              <a:gd name="connsiteY1" fmla="*/ 0 h 24545"/>
              <a:gd name="connsiteX2" fmla="*/ 14862 w 21798"/>
              <a:gd name="connsiteY2" fmla="*/ 4909 h 24545"/>
              <a:gd name="connsiteX3" fmla="*/ 18033 w 21798"/>
              <a:gd name="connsiteY3" fmla="*/ 1963 h 24545"/>
              <a:gd name="connsiteX4" fmla="*/ 18231 w 21798"/>
              <a:gd name="connsiteY4" fmla="*/ 7854 h 24545"/>
              <a:gd name="connsiteX5" fmla="*/ 21097 w 21798"/>
              <a:gd name="connsiteY5" fmla="*/ 11082 h 24545"/>
              <a:gd name="connsiteX6" fmla="*/ 17607 w 21798"/>
              <a:gd name="connsiteY6" fmla="*/ 13420 h 24545"/>
              <a:gd name="connsiteX7" fmla="*/ 21798 w 21798"/>
              <a:gd name="connsiteY7" fmla="*/ 19636 h 24545"/>
              <a:gd name="connsiteX8" fmla="*/ 16837 w 21798"/>
              <a:gd name="connsiteY8" fmla="*/ 15887 h 24545"/>
              <a:gd name="connsiteX9" fmla="*/ 18145 w 21798"/>
              <a:gd name="connsiteY9" fmla="*/ 21040 h 24545"/>
              <a:gd name="connsiteX10" fmla="*/ 13475 w 21798"/>
              <a:gd name="connsiteY10" fmla="*/ 12763 h 24545"/>
              <a:gd name="connsiteX11" fmla="*/ 13247 w 21798"/>
              <a:gd name="connsiteY11" fmla="*/ 22682 h 24545"/>
              <a:gd name="connsiteX12" fmla="*/ 10899 w 21798"/>
              <a:gd name="connsiteY12" fmla="*/ 15709 h 24545"/>
              <a:gd name="connsiteX13" fmla="*/ 8485 w 21798"/>
              <a:gd name="connsiteY13" fmla="*/ 24545 h 24545"/>
              <a:gd name="connsiteX14" fmla="*/ 8125 w 21798"/>
              <a:gd name="connsiteY14" fmla="*/ 14727 h 24545"/>
              <a:gd name="connsiteX15" fmla="*/ 4762 w 21798"/>
              <a:gd name="connsiteY15" fmla="*/ 20562 h 24545"/>
              <a:gd name="connsiteX16" fmla="*/ 5667 w 21798"/>
              <a:gd name="connsiteY16" fmla="*/ 16882 h 24545"/>
              <a:gd name="connsiteX17" fmla="*/ 396 w 21798"/>
              <a:gd name="connsiteY17" fmla="*/ 20618 h 24545"/>
              <a:gd name="connsiteX18" fmla="*/ 3722 w 21798"/>
              <a:gd name="connsiteY18" fmla="*/ 14720 h 24545"/>
              <a:gd name="connsiteX19" fmla="*/ 0 w 21798"/>
              <a:gd name="connsiteY19" fmla="*/ 11560 h 24545"/>
              <a:gd name="connsiteX20" fmla="*/ 3171 w 21798"/>
              <a:gd name="connsiteY20" fmla="*/ 8836 h 24545"/>
              <a:gd name="connsiteX21" fmla="*/ 1585 w 21798"/>
              <a:gd name="connsiteY21" fmla="*/ 1963 h 24545"/>
              <a:gd name="connsiteX22" fmla="*/ 6936 w 21798"/>
              <a:gd name="connsiteY22" fmla="*/ 4909 h 24545"/>
              <a:gd name="connsiteX23" fmla="*/ 7927 w 21798"/>
              <a:gd name="connsiteY23" fmla="*/ 0 h 24545"/>
              <a:gd name="connsiteX24" fmla="*/ 10899 w 21798"/>
              <a:gd name="connsiteY24" fmla="*/ 4909 h 24545"/>
              <a:gd name="connsiteX0" fmla="*/ 10899 w 21798"/>
              <a:gd name="connsiteY0" fmla="*/ 4909 h 22682"/>
              <a:gd name="connsiteX1" fmla="*/ 14664 w 21798"/>
              <a:gd name="connsiteY1" fmla="*/ 0 h 22682"/>
              <a:gd name="connsiteX2" fmla="*/ 14862 w 21798"/>
              <a:gd name="connsiteY2" fmla="*/ 4909 h 22682"/>
              <a:gd name="connsiteX3" fmla="*/ 18033 w 21798"/>
              <a:gd name="connsiteY3" fmla="*/ 1963 h 22682"/>
              <a:gd name="connsiteX4" fmla="*/ 18231 w 21798"/>
              <a:gd name="connsiteY4" fmla="*/ 7854 h 22682"/>
              <a:gd name="connsiteX5" fmla="*/ 21097 w 21798"/>
              <a:gd name="connsiteY5" fmla="*/ 11082 h 22682"/>
              <a:gd name="connsiteX6" fmla="*/ 17607 w 21798"/>
              <a:gd name="connsiteY6" fmla="*/ 13420 h 22682"/>
              <a:gd name="connsiteX7" fmla="*/ 21798 w 21798"/>
              <a:gd name="connsiteY7" fmla="*/ 19636 h 22682"/>
              <a:gd name="connsiteX8" fmla="*/ 16837 w 21798"/>
              <a:gd name="connsiteY8" fmla="*/ 15887 h 22682"/>
              <a:gd name="connsiteX9" fmla="*/ 18145 w 21798"/>
              <a:gd name="connsiteY9" fmla="*/ 21040 h 22682"/>
              <a:gd name="connsiteX10" fmla="*/ 13475 w 21798"/>
              <a:gd name="connsiteY10" fmla="*/ 12763 h 22682"/>
              <a:gd name="connsiteX11" fmla="*/ 13247 w 21798"/>
              <a:gd name="connsiteY11" fmla="*/ 22682 h 22682"/>
              <a:gd name="connsiteX12" fmla="*/ 10899 w 21798"/>
              <a:gd name="connsiteY12" fmla="*/ 15709 h 22682"/>
              <a:gd name="connsiteX13" fmla="*/ 8323 w 21798"/>
              <a:gd name="connsiteY13" fmla="*/ 21600 h 22682"/>
              <a:gd name="connsiteX14" fmla="*/ 8125 w 21798"/>
              <a:gd name="connsiteY14" fmla="*/ 14727 h 22682"/>
              <a:gd name="connsiteX15" fmla="*/ 4762 w 21798"/>
              <a:gd name="connsiteY15" fmla="*/ 20562 h 22682"/>
              <a:gd name="connsiteX16" fmla="*/ 5667 w 21798"/>
              <a:gd name="connsiteY16" fmla="*/ 16882 h 22682"/>
              <a:gd name="connsiteX17" fmla="*/ 396 w 21798"/>
              <a:gd name="connsiteY17" fmla="*/ 20618 h 22682"/>
              <a:gd name="connsiteX18" fmla="*/ 3722 w 21798"/>
              <a:gd name="connsiteY18" fmla="*/ 14720 h 22682"/>
              <a:gd name="connsiteX19" fmla="*/ 0 w 21798"/>
              <a:gd name="connsiteY19" fmla="*/ 11560 h 22682"/>
              <a:gd name="connsiteX20" fmla="*/ 3171 w 21798"/>
              <a:gd name="connsiteY20" fmla="*/ 8836 h 22682"/>
              <a:gd name="connsiteX21" fmla="*/ 1585 w 21798"/>
              <a:gd name="connsiteY21" fmla="*/ 1963 h 22682"/>
              <a:gd name="connsiteX22" fmla="*/ 6936 w 21798"/>
              <a:gd name="connsiteY22" fmla="*/ 4909 h 22682"/>
              <a:gd name="connsiteX23" fmla="*/ 7927 w 21798"/>
              <a:gd name="connsiteY23" fmla="*/ 0 h 22682"/>
              <a:gd name="connsiteX24" fmla="*/ 10899 w 21798"/>
              <a:gd name="connsiteY24" fmla="*/ 4909 h 22682"/>
              <a:gd name="connsiteX0" fmla="*/ 10899 w 21798"/>
              <a:gd name="connsiteY0" fmla="*/ 4909 h 21600"/>
              <a:gd name="connsiteX1" fmla="*/ 14664 w 21798"/>
              <a:gd name="connsiteY1" fmla="*/ 0 h 21600"/>
              <a:gd name="connsiteX2" fmla="*/ 14862 w 21798"/>
              <a:gd name="connsiteY2" fmla="*/ 4909 h 21600"/>
              <a:gd name="connsiteX3" fmla="*/ 18033 w 21798"/>
              <a:gd name="connsiteY3" fmla="*/ 1963 h 21600"/>
              <a:gd name="connsiteX4" fmla="*/ 18231 w 21798"/>
              <a:gd name="connsiteY4" fmla="*/ 7854 h 21600"/>
              <a:gd name="connsiteX5" fmla="*/ 21097 w 21798"/>
              <a:gd name="connsiteY5" fmla="*/ 11082 h 21600"/>
              <a:gd name="connsiteX6" fmla="*/ 17607 w 21798"/>
              <a:gd name="connsiteY6" fmla="*/ 13420 h 21600"/>
              <a:gd name="connsiteX7" fmla="*/ 21798 w 21798"/>
              <a:gd name="connsiteY7" fmla="*/ 19636 h 21600"/>
              <a:gd name="connsiteX8" fmla="*/ 16837 w 21798"/>
              <a:gd name="connsiteY8" fmla="*/ 15887 h 21600"/>
              <a:gd name="connsiteX9" fmla="*/ 18145 w 21798"/>
              <a:gd name="connsiteY9" fmla="*/ 21040 h 21600"/>
              <a:gd name="connsiteX10" fmla="*/ 13475 w 21798"/>
              <a:gd name="connsiteY10" fmla="*/ 12763 h 21600"/>
              <a:gd name="connsiteX11" fmla="*/ 13079 w 21798"/>
              <a:gd name="connsiteY11" fmla="*/ 20618 h 21600"/>
              <a:gd name="connsiteX12" fmla="*/ 10899 w 21798"/>
              <a:gd name="connsiteY12" fmla="*/ 15709 h 21600"/>
              <a:gd name="connsiteX13" fmla="*/ 8323 w 21798"/>
              <a:gd name="connsiteY13" fmla="*/ 21600 h 21600"/>
              <a:gd name="connsiteX14" fmla="*/ 8125 w 21798"/>
              <a:gd name="connsiteY14" fmla="*/ 14727 h 21600"/>
              <a:gd name="connsiteX15" fmla="*/ 4762 w 21798"/>
              <a:gd name="connsiteY15" fmla="*/ 20562 h 21600"/>
              <a:gd name="connsiteX16" fmla="*/ 5667 w 21798"/>
              <a:gd name="connsiteY16" fmla="*/ 16882 h 21600"/>
              <a:gd name="connsiteX17" fmla="*/ 396 w 21798"/>
              <a:gd name="connsiteY17" fmla="*/ 20618 h 21600"/>
              <a:gd name="connsiteX18" fmla="*/ 3722 w 21798"/>
              <a:gd name="connsiteY18" fmla="*/ 14720 h 21600"/>
              <a:gd name="connsiteX19" fmla="*/ 0 w 21798"/>
              <a:gd name="connsiteY19" fmla="*/ 11560 h 21600"/>
              <a:gd name="connsiteX20" fmla="*/ 3171 w 21798"/>
              <a:gd name="connsiteY20" fmla="*/ 8836 h 21600"/>
              <a:gd name="connsiteX21" fmla="*/ 1585 w 21798"/>
              <a:gd name="connsiteY21" fmla="*/ 1963 h 21600"/>
              <a:gd name="connsiteX22" fmla="*/ 6936 w 21798"/>
              <a:gd name="connsiteY22" fmla="*/ 4909 h 21600"/>
              <a:gd name="connsiteX23" fmla="*/ 7927 w 21798"/>
              <a:gd name="connsiteY23" fmla="*/ 0 h 21600"/>
              <a:gd name="connsiteX24" fmla="*/ 10899 w 21798"/>
              <a:gd name="connsiteY24" fmla="*/ 4909 h 21600"/>
              <a:gd name="connsiteX0" fmla="*/ 10899 w 21798"/>
              <a:gd name="connsiteY0" fmla="*/ 4909 h 21600"/>
              <a:gd name="connsiteX1" fmla="*/ 14664 w 21798"/>
              <a:gd name="connsiteY1" fmla="*/ 0 h 21600"/>
              <a:gd name="connsiteX2" fmla="*/ 14862 w 21798"/>
              <a:gd name="connsiteY2" fmla="*/ 4909 h 21600"/>
              <a:gd name="connsiteX3" fmla="*/ 18033 w 21798"/>
              <a:gd name="connsiteY3" fmla="*/ 1963 h 21600"/>
              <a:gd name="connsiteX4" fmla="*/ 18231 w 21798"/>
              <a:gd name="connsiteY4" fmla="*/ 7854 h 21600"/>
              <a:gd name="connsiteX5" fmla="*/ 21097 w 21798"/>
              <a:gd name="connsiteY5" fmla="*/ 11082 h 21600"/>
              <a:gd name="connsiteX6" fmla="*/ 17607 w 21798"/>
              <a:gd name="connsiteY6" fmla="*/ 13420 h 21600"/>
              <a:gd name="connsiteX7" fmla="*/ 21798 w 21798"/>
              <a:gd name="connsiteY7" fmla="*/ 19636 h 21600"/>
              <a:gd name="connsiteX8" fmla="*/ 16837 w 21798"/>
              <a:gd name="connsiteY8" fmla="*/ 15887 h 21600"/>
              <a:gd name="connsiteX9" fmla="*/ 18145 w 21798"/>
              <a:gd name="connsiteY9" fmla="*/ 21040 h 21600"/>
              <a:gd name="connsiteX10" fmla="*/ 13475 w 21798"/>
              <a:gd name="connsiteY10" fmla="*/ 12763 h 21600"/>
              <a:gd name="connsiteX11" fmla="*/ 13079 w 21798"/>
              <a:gd name="connsiteY11" fmla="*/ 21600 h 21600"/>
              <a:gd name="connsiteX12" fmla="*/ 10899 w 21798"/>
              <a:gd name="connsiteY12" fmla="*/ 15709 h 21600"/>
              <a:gd name="connsiteX13" fmla="*/ 8323 w 21798"/>
              <a:gd name="connsiteY13" fmla="*/ 21600 h 21600"/>
              <a:gd name="connsiteX14" fmla="*/ 8125 w 21798"/>
              <a:gd name="connsiteY14" fmla="*/ 14727 h 21600"/>
              <a:gd name="connsiteX15" fmla="*/ 4762 w 21798"/>
              <a:gd name="connsiteY15" fmla="*/ 20562 h 21600"/>
              <a:gd name="connsiteX16" fmla="*/ 5667 w 21798"/>
              <a:gd name="connsiteY16" fmla="*/ 16882 h 21600"/>
              <a:gd name="connsiteX17" fmla="*/ 396 w 21798"/>
              <a:gd name="connsiteY17" fmla="*/ 20618 h 21600"/>
              <a:gd name="connsiteX18" fmla="*/ 3722 w 21798"/>
              <a:gd name="connsiteY18" fmla="*/ 14720 h 21600"/>
              <a:gd name="connsiteX19" fmla="*/ 0 w 21798"/>
              <a:gd name="connsiteY19" fmla="*/ 11560 h 21600"/>
              <a:gd name="connsiteX20" fmla="*/ 3171 w 21798"/>
              <a:gd name="connsiteY20" fmla="*/ 8836 h 21600"/>
              <a:gd name="connsiteX21" fmla="*/ 1585 w 21798"/>
              <a:gd name="connsiteY21" fmla="*/ 1963 h 21600"/>
              <a:gd name="connsiteX22" fmla="*/ 6936 w 21798"/>
              <a:gd name="connsiteY22" fmla="*/ 4909 h 21600"/>
              <a:gd name="connsiteX23" fmla="*/ 7927 w 21798"/>
              <a:gd name="connsiteY23" fmla="*/ 0 h 21600"/>
              <a:gd name="connsiteX24" fmla="*/ 10899 w 21798"/>
              <a:gd name="connsiteY24" fmla="*/ 4909 h 21600"/>
              <a:gd name="connsiteX0" fmla="*/ 10899 w 21798"/>
              <a:gd name="connsiteY0" fmla="*/ 4909 h 21600"/>
              <a:gd name="connsiteX1" fmla="*/ 14664 w 21798"/>
              <a:gd name="connsiteY1" fmla="*/ 0 h 21600"/>
              <a:gd name="connsiteX2" fmla="*/ 14862 w 21798"/>
              <a:gd name="connsiteY2" fmla="*/ 4909 h 21600"/>
              <a:gd name="connsiteX3" fmla="*/ 18033 w 21798"/>
              <a:gd name="connsiteY3" fmla="*/ 1963 h 21600"/>
              <a:gd name="connsiteX4" fmla="*/ 18231 w 21798"/>
              <a:gd name="connsiteY4" fmla="*/ 7854 h 21600"/>
              <a:gd name="connsiteX5" fmla="*/ 21097 w 21798"/>
              <a:gd name="connsiteY5" fmla="*/ 11082 h 21600"/>
              <a:gd name="connsiteX6" fmla="*/ 17607 w 21798"/>
              <a:gd name="connsiteY6" fmla="*/ 13420 h 21600"/>
              <a:gd name="connsiteX7" fmla="*/ 21798 w 21798"/>
              <a:gd name="connsiteY7" fmla="*/ 19636 h 21600"/>
              <a:gd name="connsiteX8" fmla="*/ 16837 w 21798"/>
              <a:gd name="connsiteY8" fmla="*/ 15887 h 21600"/>
              <a:gd name="connsiteX9" fmla="*/ 18145 w 21798"/>
              <a:gd name="connsiteY9" fmla="*/ 21040 h 21600"/>
              <a:gd name="connsiteX10" fmla="*/ 13475 w 21798"/>
              <a:gd name="connsiteY10" fmla="*/ 12763 h 21600"/>
              <a:gd name="connsiteX11" fmla="*/ 13079 w 21798"/>
              <a:gd name="connsiteY11" fmla="*/ 21600 h 21600"/>
              <a:gd name="connsiteX12" fmla="*/ 10899 w 21798"/>
              <a:gd name="connsiteY12" fmla="*/ 15709 h 21600"/>
              <a:gd name="connsiteX13" fmla="*/ 8323 w 21798"/>
              <a:gd name="connsiteY13" fmla="*/ 21600 h 21600"/>
              <a:gd name="connsiteX14" fmla="*/ 8125 w 21798"/>
              <a:gd name="connsiteY14" fmla="*/ 14727 h 21600"/>
              <a:gd name="connsiteX15" fmla="*/ 4762 w 21798"/>
              <a:gd name="connsiteY15" fmla="*/ 20562 h 21600"/>
              <a:gd name="connsiteX16" fmla="*/ 5667 w 21798"/>
              <a:gd name="connsiteY16" fmla="*/ 16882 h 21600"/>
              <a:gd name="connsiteX17" fmla="*/ 396 w 21798"/>
              <a:gd name="connsiteY17" fmla="*/ 20618 h 21600"/>
              <a:gd name="connsiteX18" fmla="*/ 3722 w 21798"/>
              <a:gd name="connsiteY18" fmla="*/ 14720 h 21600"/>
              <a:gd name="connsiteX19" fmla="*/ 0 w 21798"/>
              <a:gd name="connsiteY19" fmla="*/ 11560 h 21600"/>
              <a:gd name="connsiteX20" fmla="*/ 3171 w 21798"/>
              <a:gd name="connsiteY20" fmla="*/ 8836 h 21600"/>
              <a:gd name="connsiteX21" fmla="*/ 1783 w 21798"/>
              <a:gd name="connsiteY21" fmla="*/ 0 h 21600"/>
              <a:gd name="connsiteX22" fmla="*/ 6936 w 21798"/>
              <a:gd name="connsiteY22" fmla="*/ 4909 h 21600"/>
              <a:gd name="connsiteX23" fmla="*/ 7927 w 21798"/>
              <a:gd name="connsiteY23" fmla="*/ 0 h 21600"/>
              <a:gd name="connsiteX24" fmla="*/ 10899 w 21798"/>
              <a:gd name="connsiteY24" fmla="*/ 4909 h 21600"/>
              <a:gd name="connsiteX0" fmla="*/ 10899 w 21798"/>
              <a:gd name="connsiteY0" fmla="*/ 4909 h 21600"/>
              <a:gd name="connsiteX1" fmla="*/ 14664 w 21798"/>
              <a:gd name="connsiteY1" fmla="*/ 0 h 21600"/>
              <a:gd name="connsiteX2" fmla="*/ 14862 w 21798"/>
              <a:gd name="connsiteY2" fmla="*/ 4909 h 21600"/>
              <a:gd name="connsiteX3" fmla="*/ 18231 w 21798"/>
              <a:gd name="connsiteY3" fmla="*/ 1963 h 21600"/>
              <a:gd name="connsiteX4" fmla="*/ 18231 w 21798"/>
              <a:gd name="connsiteY4" fmla="*/ 7854 h 21600"/>
              <a:gd name="connsiteX5" fmla="*/ 21097 w 21798"/>
              <a:gd name="connsiteY5" fmla="*/ 11082 h 21600"/>
              <a:gd name="connsiteX6" fmla="*/ 17607 w 21798"/>
              <a:gd name="connsiteY6" fmla="*/ 13420 h 21600"/>
              <a:gd name="connsiteX7" fmla="*/ 21798 w 21798"/>
              <a:gd name="connsiteY7" fmla="*/ 19636 h 21600"/>
              <a:gd name="connsiteX8" fmla="*/ 16837 w 21798"/>
              <a:gd name="connsiteY8" fmla="*/ 15887 h 21600"/>
              <a:gd name="connsiteX9" fmla="*/ 18145 w 21798"/>
              <a:gd name="connsiteY9" fmla="*/ 21040 h 21600"/>
              <a:gd name="connsiteX10" fmla="*/ 13475 w 21798"/>
              <a:gd name="connsiteY10" fmla="*/ 12763 h 21600"/>
              <a:gd name="connsiteX11" fmla="*/ 13079 w 21798"/>
              <a:gd name="connsiteY11" fmla="*/ 21600 h 21600"/>
              <a:gd name="connsiteX12" fmla="*/ 10899 w 21798"/>
              <a:gd name="connsiteY12" fmla="*/ 15709 h 21600"/>
              <a:gd name="connsiteX13" fmla="*/ 8323 w 21798"/>
              <a:gd name="connsiteY13" fmla="*/ 21600 h 21600"/>
              <a:gd name="connsiteX14" fmla="*/ 8125 w 21798"/>
              <a:gd name="connsiteY14" fmla="*/ 14727 h 21600"/>
              <a:gd name="connsiteX15" fmla="*/ 4762 w 21798"/>
              <a:gd name="connsiteY15" fmla="*/ 20562 h 21600"/>
              <a:gd name="connsiteX16" fmla="*/ 5667 w 21798"/>
              <a:gd name="connsiteY16" fmla="*/ 16882 h 21600"/>
              <a:gd name="connsiteX17" fmla="*/ 396 w 21798"/>
              <a:gd name="connsiteY17" fmla="*/ 20618 h 21600"/>
              <a:gd name="connsiteX18" fmla="*/ 3722 w 21798"/>
              <a:gd name="connsiteY18" fmla="*/ 14720 h 21600"/>
              <a:gd name="connsiteX19" fmla="*/ 0 w 21798"/>
              <a:gd name="connsiteY19" fmla="*/ 11560 h 21600"/>
              <a:gd name="connsiteX20" fmla="*/ 3171 w 21798"/>
              <a:gd name="connsiteY20" fmla="*/ 8836 h 21600"/>
              <a:gd name="connsiteX21" fmla="*/ 1783 w 21798"/>
              <a:gd name="connsiteY21" fmla="*/ 0 h 21600"/>
              <a:gd name="connsiteX22" fmla="*/ 6936 w 21798"/>
              <a:gd name="connsiteY22" fmla="*/ 4909 h 21600"/>
              <a:gd name="connsiteX23" fmla="*/ 7927 w 21798"/>
              <a:gd name="connsiteY23" fmla="*/ 0 h 21600"/>
              <a:gd name="connsiteX24" fmla="*/ 10899 w 21798"/>
              <a:gd name="connsiteY24" fmla="*/ 4909 h 21600"/>
              <a:gd name="connsiteX0" fmla="*/ 10899 w 21798"/>
              <a:gd name="connsiteY0" fmla="*/ 4909 h 21600"/>
              <a:gd name="connsiteX1" fmla="*/ 14664 w 21798"/>
              <a:gd name="connsiteY1" fmla="*/ 0 h 21600"/>
              <a:gd name="connsiteX2" fmla="*/ 14862 w 21798"/>
              <a:gd name="connsiteY2" fmla="*/ 4909 h 21600"/>
              <a:gd name="connsiteX3" fmla="*/ 19618 w 21798"/>
              <a:gd name="connsiteY3" fmla="*/ 1963 h 21600"/>
              <a:gd name="connsiteX4" fmla="*/ 18231 w 21798"/>
              <a:gd name="connsiteY4" fmla="*/ 7854 h 21600"/>
              <a:gd name="connsiteX5" fmla="*/ 21097 w 21798"/>
              <a:gd name="connsiteY5" fmla="*/ 11082 h 21600"/>
              <a:gd name="connsiteX6" fmla="*/ 17607 w 21798"/>
              <a:gd name="connsiteY6" fmla="*/ 13420 h 21600"/>
              <a:gd name="connsiteX7" fmla="*/ 21798 w 21798"/>
              <a:gd name="connsiteY7" fmla="*/ 19636 h 21600"/>
              <a:gd name="connsiteX8" fmla="*/ 16837 w 21798"/>
              <a:gd name="connsiteY8" fmla="*/ 15887 h 21600"/>
              <a:gd name="connsiteX9" fmla="*/ 18145 w 21798"/>
              <a:gd name="connsiteY9" fmla="*/ 21040 h 21600"/>
              <a:gd name="connsiteX10" fmla="*/ 13475 w 21798"/>
              <a:gd name="connsiteY10" fmla="*/ 12763 h 21600"/>
              <a:gd name="connsiteX11" fmla="*/ 13079 w 21798"/>
              <a:gd name="connsiteY11" fmla="*/ 21600 h 21600"/>
              <a:gd name="connsiteX12" fmla="*/ 10899 w 21798"/>
              <a:gd name="connsiteY12" fmla="*/ 15709 h 21600"/>
              <a:gd name="connsiteX13" fmla="*/ 8323 w 21798"/>
              <a:gd name="connsiteY13" fmla="*/ 21600 h 21600"/>
              <a:gd name="connsiteX14" fmla="*/ 8125 w 21798"/>
              <a:gd name="connsiteY14" fmla="*/ 14727 h 21600"/>
              <a:gd name="connsiteX15" fmla="*/ 4762 w 21798"/>
              <a:gd name="connsiteY15" fmla="*/ 20562 h 21600"/>
              <a:gd name="connsiteX16" fmla="*/ 5667 w 21798"/>
              <a:gd name="connsiteY16" fmla="*/ 16882 h 21600"/>
              <a:gd name="connsiteX17" fmla="*/ 396 w 21798"/>
              <a:gd name="connsiteY17" fmla="*/ 20618 h 21600"/>
              <a:gd name="connsiteX18" fmla="*/ 3722 w 21798"/>
              <a:gd name="connsiteY18" fmla="*/ 14720 h 21600"/>
              <a:gd name="connsiteX19" fmla="*/ 0 w 21798"/>
              <a:gd name="connsiteY19" fmla="*/ 11560 h 21600"/>
              <a:gd name="connsiteX20" fmla="*/ 3171 w 21798"/>
              <a:gd name="connsiteY20" fmla="*/ 8836 h 21600"/>
              <a:gd name="connsiteX21" fmla="*/ 1783 w 21798"/>
              <a:gd name="connsiteY21" fmla="*/ 0 h 21600"/>
              <a:gd name="connsiteX22" fmla="*/ 6936 w 21798"/>
              <a:gd name="connsiteY22" fmla="*/ 4909 h 21600"/>
              <a:gd name="connsiteX23" fmla="*/ 7927 w 21798"/>
              <a:gd name="connsiteY23" fmla="*/ 0 h 21600"/>
              <a:gd name="connsiteX24" fmla="*/ 10899 w 21798"/>
              <a:gd name="connsiteY24" fmla="*/ 4909 h 21600"/>
              <a:gd name="connsiteX0" fmla="*/ 10899 w 21798"/>
              <a:gd name="connsiteY0" fmla="*/ 4909 h 21600"/>
              <a:gd name="connsiteX1" fmla="*/ 14664 w 21798"/>
              <a:gd name="connsiteY1" fmla="*/ 0 h 21600"/>
              <a:gd name="connsiteX2" fmla="*/ 14862 w 21798"/>
              <a:gd name="connsiteY2" fmla="*/ 4909 h 21600"/>
              <a:gd name="connsiteX3" fmla="*/ 19618 w 21798"/>
              <a:gd name="connsiteY3" fmla="*/ 0 h 21600"/>
              <a:gd name="connsiteX4" fmla="*/ 18231 w 21798"/>
              <a:gd name="connsiteY4" fmla="*/ 7854 h 21600"/>
              <a:gd name="connsiteX5" fmla="*/ 21097 w 21798"/>
              <a:gd name="connsiteY5" fmla="*/ 11082 h 21600"/>
              <a:gd name="connsiteX6" fmla="*/ 17607 w 21798"/>
              <a:gd name="connsiteY6" fmla="*/ 13420 h 21600"/>
              <a:gd name="connsiteX7" fmla="*/ 21798 w 21798"/>
              <a:gd name="connsiteY7" fmla="*/ 19636 h 21600"/>
              <a:gd name="connsiteX8" fmla="*/ 16837 w 21798"/>
              <a:gd name="connsiteY8" fmla="*/ 15887 h 21600"/>
              <a:gd name="connsiteX9" fmla="*/ 18145 w 21798"/>
              <a:gd name="connsiteY9" fmla="*/ 21040 h 21600"/>
              <a:gd name="connsiteX10" fmla="*/ 13475 w 21798"/>
              <a:gd name="connsiteY10" fmla="*/ 12763 h 21600"/>
              <a:gd name="connsiteX11" fmla="*/ 13079 w 21798"/>
              <a:gd name="connsiteY11" fmla="*/ 21600 h 21600"/>
              <a:gd name="connsiteX12" fmla="*/ 10899 w 21798"/>
              <a:gd name="connsiteY12" fmla="*/ 15709 h 21600"/>
              <a:gd name="connsiteX13" fmla="*/ 8323 w 21798"/>
              <a:gd name="connsiteY13" fmla="*/ 21600 h 21600"/>
              <a:gd name="connsiteX14" fmla="*/ 8125 w 21798"/>
              <a:gd name="connsiteY14" fmla="*/ 14727 h 21600"/>
              <a:gd name="connsiteX15" fmla="*/ 4762 w 21798"/>
              <a:gd name="connsiteY15" fmla="*/ 20562 h 21600"/>
              <a:gd name="connsiteX16" fmla="*/ 5667 w 21798"/>
              <a:gd name="connsiteY16" fmla="*/ 16882 h 21600"/>
              <a:gd name="connsiteX17" fmla="*/ 396 w 21798"/>
              <a:gd name="connsiteY17" fmla="*/ 20618 h 21600"/>
              <a:gd name="connsiteX18" fmla="*/ 3722 w 21798"/>
              <a:gd name="connsiteY18" fmla="*/ 14720 h 21600"/>
              <a:gd name="connsiteX19" fmla="*/ 0 w 21798"/>
              <a:gd name="connsiteY19" fmla="*/ 11560 h 21600"/>
              <a:gd name="connsiteX20" fmla="*/ 3171 w 21798"/>
              <a:gd name="connsiteY20" fmla="*/ 8836 h 21600"/>
              <a:gd name="connsiteX21" fmla="*/ 1783 w 21798"/>
              <a:gd name="connsiteY21" fmla="*/ 0 h 21600"/>
              <a:gd name="connsiteX22" fmla="*/ 6936 w 21798"/>
              <a:gd name="connsiteY22" fmla="*/ 4909 h 21600"/>
              <a:gd name="connsiteX23" fmla="*/ 7927 w 21798"/>
              <a:gd name="connsiteY23" fmla="*/ 0 h 21600"/>
              <a:gd name="connsiteX24" fmla="*/ 10899 w 21798"/>
              <a:gd name="connsiteY24" fmla="*/ 4909 h 21600"/>
              <a:gd name="connsiteX0" fmla="*/ 10899 w 21798"/>
              <a:gd name="connsiteY0" fmla="*/ 4909 h 21600"/>
              <a:gd name="connsiteX1" fmla="*/ 14664 w 21798"/>
              <a:gd name="connsiteY1" fmla="*/ 0 h 21600"/>
              <a:gd name="connsiteX2" fmla="*/ 14862 w 21798"/>
              <a:gd name="connsiteY2" fmla="*/ 4909 h 21600"/>
              <a:gd name="connsiteX3" fmla="*/ 19618 w 21798"/>
              <a:gd name="connsiteY3" fmla="*/ 0 h 21600"/>
              <a:gd name="connsiteX4" fmla="*/ 18231 w 21798"/>
              <a:gd name="connsiteY4" fmla="*/ 7854 h 21600"/>
              <a:gd name="connsiteX5" fmla="*/ 21097 w 21798"/>
              <a:gd name="connsiteY5" fmla="*/ 11082 h 21600"/>
              <a:gd name="connsiteX6" fmla="*/ 17607 w 21798"/>
              <a:gd name="connsiteY6" fmla="*/ 13420 h 21600"/>
              <a:gd name="connsiteX7" fmla="*/ 21798 w 21798"/>
              <a:gd name="connsiteY7" fmla="*/ 19636 h 21600"/>
              <a:gd name="connsiteX8" fmla="*/ 16837 w 21798"/>
              <a:gd name="connsiteY8" fmla="*/ 15887 h 21600"/>
              <a:gd name="connsiteX9" fmla="*/ 18145 w 21798"/>
              <a:gd name="connsiteY9" fmla="*/ 21040 h 21600"/>
              <a:gd name="connsiteX10" fmla="*/ 13475 w 21798"/>
              <a:gd name="connsiteY10" fmla="*/ 12763 h 21600"/>
              <a:gd name="connsiteX11" fmla="*/ 13079 w 21798"/>
              <a:gd name="connsiteY11" fmla="*/ 21600 h 21600"/>
              <a:gd name="connsiteX12" fmla="*/ 10899 w 21798"/>
              <a:gd name="connsiteY12" fmla="*/ 15709 h 21600"/>
              <a:gd name="connsiteX13" fmla="*/ 8323 w 21798"/>
              <a:gd name="connsiteY13" fmla="*/ 21600 h 21600"/>
              <a:gd name="connsiteX14" fmla="*/ 8125 w 21798"/>
              <a:gd name="connsiteY14" fmla="*/ 14727 h 21600"/>
              <a:gd name="connsiteX15" fmla="*/ 4762 w 21798"/>
              <a:gd name="connsiteY15" fmla="*/ 20562 h 21600"/>
              <a:gd name="connsiteX16" fmla="*/ 5667 w 21798"/>
              <a:gd name="connsiteY16" fmla="*/ 16882 h 21600"/>
              <a:gd name="connsiteX17" fmla="*/ 1982 w 21798"/>
              <a:gd name="connsiteY17" fmla="*/ 19636 h 21600"/>
              <a:gd name="connsiteX18" fmla="*/ 3722 w 21798"/>
              <a:gd name="connsiteY18" fmla="*/ 14720 h 21600"/>
              <a:gd name="connsiteX19" fmla="*/ 0 w 21798"/>
              <a:gd name="connsiteY19" fmla="*/ 11560 h 21600"/>
              <a:gd name="connsiteX20" fmla="*/ 3171 w 21798"/>
              <a:gd name="connsiteY20" fmla="*/ 8836 h 21600"/>
              <a:gd name="connsiteX21" fmla="*/ 1783 w 21798"/>
              <a:gd name="connsiteY21" fmla="*/ 0 h 21600"/>
              <a:gd name="connsiteX22" fmla="*/ 6936 w 21798"/>
              <a:gd name="connsiteY22" fmla="*/ 4909 h 21600"/>
              <a:gd name="connsiteX23" fmla="*/ 7927 w 21798"/>
              <a:gd name="connsiteY23" fmla="*/ 0 h 21600"/>
              <a:gd name="connsiteX24" fmla="*/ 10899 w 21798"/>
              <a:gd name="connsiteY24" fmla="*/ 4909 h 21600"/>
              <a:gd name="connsiteX0" fmla="*/ 10899 w 21798"/>
              <a:gd name="connsiteY0" fmla="*/ 4909 h 21600"/>
              <a:gd name="connsiteX1" fmla="*/ 14664 w 21798"/>
              <a:gd name="connsiteY1" fmla="*/ 0 h 21600"/>
              <a:gd name="connsiteX2" fmla="*/ 14862 w 21798"/>
              <a:gd name="connsiteY2" fmla="*/ 4909 h 21600"/>
              <a:gd name="connsiteX3" fmla="*/ 19618 w 21798"/>
              <a:gd name="connsiteY3" fmla="*/ 0 h 21600"/>
              <a:gd name="connsiteX4" fmla="*/ 18231 w 21798"/>
              <a:gd name="connsiteY4" fmla="*/ 7854 h 21600"/>
              <a:gd name="connsiteX5" fmla="*/ 21097 w 21798"/>
              <a:gd name="connsiteY5" fmla="*/ 11082 h 21600"/>
              <a:gd name="connsiteX6" fmla="*/ 17607 w 21798"/>
              <a:gd name="connsiteY6" fmla="*/ 13420 h 21600"/>
              <a:gd name="connsiteX7" fmla="*/ 21798 w 21798"/>
              <a:gd name="connsiteY7" fmla="*/ 19636 h 21600"/>
              <a:gd name="connsiteX8" fmla="*/ 16837 w 21798"/>
              <a:gd name="connsiteY8" fmla="*/ 15887 h 21600"/>
              <a:gd name="connsiteX9" fmla="*/ 17240 w 21798"/>
              <a:gd name="connsiteY9" fmla="*/ 18654 h 21600"/>
              <a:gd name="connsiteX10" fmla="*/ 13475 w 21798"/>
              <a:gd name="connsiteY10" fmla="*/ 12763 h 21600"/>
              <a:gd name="connsiteX11" fmla="*/ 13079 w 21798"/>
              <a:gd name="connsiteY11" fmla="*/ 21600 h 21600"/>
              <a:gd name="connsiteX12" fmla="*/ 10899 w 21798"/>
              <a:gd name="connsiteY12" fmla="*/ 15709 h 21600"/>
              <a:gd name="connsiteX13" fmla="*/ 8323 w 21798"/>
              <a:gd name="connsiteY13" fmla="*/ 21600 h 21600"/>
              <a:gd name="connsiteX14" fmla="*/ 8125 w 21798"/>
              <a:gd name="connsiteY14" fmla="*/ 14727 h 21600"/>
              <a:gd name="connsiteX15" fmla="*/ 4762 w 21798"/>
              <a:gd name="connsiteY15" fmla="*/ 20562 h 21600"/>
              <a:gd name="connsiteX16" fmla="*/ 5667 w 21798"/>
              <a:gd name="connsiteY16" fmla="*/ 16882 h 21600"/>
              <a:gd name="connsiteX17" fmla="*/ 1982 w 21798"/>
              <a:gd name="connsiteY17" fmla="*/ 19636 h 21600"/>
              <a:gd name="connsiteX18" fmla="*/ 3722 w 21798"/>
              <a:gd name="connsiteY18" fmla="*/ 14720 h 21600"/>
              <a:gd name="connsiteX19" fmla="*/ 0 w 21798"/>
              <a:gd name="connsiteY19" fmla="*/ 11560 h 21600"/>
              <a:gd name="connsiteX20" fmla="*/ 3171 w 21798"/>
              <a:gd name="connsiteY20" fmla="*/ 8836 h 21600"/>
              <a:gd name="connsiteX21" fmla="*/ 1783 w 21798"/>
              <a:gd name="connsiteY21" fmla="*/ 0 h 21600"/>
              <a:gd name="connsiteX22" fmla="*/ 6936 w 21798"/>
              <a:gd name="connsiteY22" fmla="*/ 4909 h 21600"/>
              <a:gd name="connsiteX23" fmla="*/ 7927 w 21798"/>
              <a:gd name="connsiteY23" fmla="*/ 0 h 21600"/>
              <a:gd name="connsiteX24" fmla="*/ 10899 w 21798"/>
              <a:gd name="connsiteY24" fmla="*/ 4909 h 21600"/>
              <a:gd name="connsiteX0" fmla="*/ 10899 w 21798"/>
              <a:gd name="connsiteY0" fmla="*/ 4909 h 21600"/>
              <a:gd name="connsiteX1" fmla="*/ 14664 w 21798"/>
              <a:gd name="connsiteY1" fmla="*/ 0 h 21600"/>
              <a:gd name="connsiteX2" fmla="*/ 14862 w 21798"/>
              <a:gd name="connsiteY2" fmla="*/ 4909 h 21600"/>
              <a:gd name="connsiteX3" fmla="*/ 19618 w 21798"/>
              <a:gd name="connsiteY3" fmla="*/ 0 h 21600"/>
              <a:gd name="connsiteX4" fmla="*/ 18231 w 21798"/>
              <a:gd name="connsiteY4" fmla="*/ 7854 h 21600"/>
              <a:gd name="connsiteX5" fmla="*/ 21097 w 21798"/>
              <a:gd name="connsiteY5" fmla="*/ 11082 h 21600"/>
              <a:gd name="connsiteX6" fmla="*/ 17607 w 21798"/>
              <a:gd name="connsiteY6" fmla="*/ 13420 h 21600"/>
              <a:gd name="connsiteX7" fmla="*/ 21798 w 21798"/>
              <a:gd name="connsiteY7" fmla="*/ 19636 h 21600"/>
              <a:gd name="connsiteX8" fmla="*/ 16837 w 21798"/>
              <a:gd name="connsiteY8" fmla="*/ 15887 h 21600"/>
              <a:gd name="connsiteX9" fmla="*/ 17240 w 21798"/>
              <a:gd name="connsiteY9" fmla="*/ 18654 h 21600"/>
              <a:gd name="connsiteX10" fmla="*/ 13475 w 21798"/>
              <a:gd name="connsiteY10" fmla="*/ 12763 h 21600"/>
              <a:gd name="connsiteX11" fmla="*/ 13079 w 21798"/>
              <a:gd name="connsiteY11" fmla="*/ 21600 h 21600"/>
              <a:gd name="connsiteX12" fmla="*/ 10899 w 21798"/>
              <a:gd name="connsiteY12" fmla="*/ 15709 h 21600"/>
              <a:gd name="connsiteX13" fmla="*/ 8323 w 21798"/>
              <a:gd name="connsiteY13" fmla="*/ 21600 h 21600"/>
              <a:gd name="connsiteX14" fmla="*/ 8125 w 21798"/>
              <a:gd name="connsiteY14" fmla="*/ 14727 h 21600"/>
              <a:gd name="connsiteX15" fmla="*/ 4762 w 21798"/>
              <a:gd name="connsiteY15" fmla="*/ 20562 h 21600"/>
              <a:gd name="connsiteX16" fmla="*/ 5667 w 21798"/>
              <a:gd name="connsiteY16" fmla="*/ 16882 h 21600"/>
              <a:gd name="connsiteX17" fmla="*/ 3369 w 21798"/>
              <a:gd name="connsiteY17" fmla="*/ 18654 h 21600"/>
              <a:gd name="connsiteX18" fmla="*/ 3722 w 21798"/>
              <a:gd name="connsiteY18" fmla="*/ 14720 h 21600"/>
              <a:gd name="connsiteX19" fmla="*/ 0 w 21798"/>
              <a:gd name="connsiteY19" fmla="*/ 11560 h 21600"/>
              <a:gd name="connsiteX20" fmla="*/ 3171 w 21798"/>
              <a:gd name="connsiteY20" fmla="*/ 8836 h 21600"/>
              <a:gd name="connsiteX21" fmla="*/ 1783 w 21798"/>
              <a:gd name="connsiteY21" fmla="*/ 0 h 21600"/>
              <a:gd name="connsiteX22" fmla="*/ 6936 w 21798"/>
              <a:gd name="connsiteY22" fmla="*/ 4909 h 21600"/>
              <a:gd name="connsiteX23" fmla="*/ 7927 w 21798"/>
              <a:gd name="connsiteY23" fmla="*/ 0 h 21600"/>
              <a:gd name="connsiteX24" fmla="*/ 10899 w 21798"/>
              <a:gd name="connsiteY24" fmla="*/ 4909 h 21600"/>
              <a:gd name="connsiteX0" fmla="*/ 10899 w 21097"/>
              <a:gd name="connsiteY0" fmla="*/ 4909 h 21600"/>
              <a:gd name="connsiteX1" fmla="*/ 14664 w 21097"/>
              <a:gd name="connsiteY1" fmla="*/ 0 h 21600"/>
              <a:gd name="connsiteX2" fmla="*/ 14862 w 21097"/>
              <a:gd name="connsiteY2" fmla="*/ 4909 h 21600"/>
              <a:gd name="connsiteX3" fmla="*/ 19618 w 21097"/>
              <a:gd name="connsiteY3" fmla="*/ 0 h 21600"/>
              <a:gd name="connsiteX4" fmla="*/ 18231 w 21097"/>
              <a:gd name="connsiteY4" fmla="*/ 7854 h 21600"/>
              <a:gd name="connsiteX5" fmla="*/ 21097 w 21097"/>
              <a:gd name="connsiteY5" fmla="*/ 11082 h 21600"/>
              <a:gd name="connsiteX6" fmla="*/ 17607 w 21097"/>
              <a:gd name="connsiteY6" fmla="*/ 13420 h 21600"/>
              <a:gd name="connsiteX7" fmla="*/ 19222 w 21097"/>
              <a:gd name="connsiteY7" fmla="*/ 15709 h 21600"/>
              <a:gd name="connsiteX8" fmla="*/ 16837 w 21097"/>
              <a:gd name="connsiteY8" fmla="*/ 15887 h 21600"/>
              <a:gd name="connsiteX9" fmla="*/ 17240 w 21097"/>
              <a:gd name="connsiteY9" fmla="*/ 18654 h 21600"/>
              <a:gd name="connsiteX10" fmla="*/ 13475 w 21097"/>
              <a:gd name="connsiteY10" fmla="*/ 12763 h 21600"/>
              <a:gd name="connsiteX11" fmla="*/ 13079 w 21097"/>
              <a:gd name="connsiteY11" fmla="*/ 21600 h 21600"/>
              <a:gd name="connsiteX12" fmla="*/ 10899 w 21097"/>
              <a:gd name="connsiteY12" fmla="*/ 15709 h 21600"/>
              <a:gd name="connsiteX13" fmla="*/ 8323 w 21097"/>
              <a:gd name="connsiteY13" fmla="*/ 21600 h 21600"/>
              <a:gd name="connsiteX14" fmla="*/ 8125 w 21097"/>
              <a:gd name="connsiteY14" fmla="*/ 14727 h 21600"/>
              <a:gd name="connsiteX15" fmla="*/ 4762 w 21097"/>
              <a:gd name="connsiteY15" fmla="*/ 20562 h 21600"/>
              <a:gd name="connsiteX16" fmla="*/ 5667 w 21097"/>
              <a:gd name="connsiteY16" fmla="*/ 16882 h 21600"/>
              <a:gd name="connsiteX17" fmla="*/ 3369 w 21097"/>
              <a:gd name="connsiteY17" fmla="*/ 18654 h 21600"/>
              <a:gd name="connsiteX18" fmla="*/ 3722 w 21097"/>
              <a:gd name="connsiteY18" fmla="*/ 14720 h 21600"/>
              <a:gd name="connsiteX19" fmla="*/ 0 w 21097"/>
              <a:gd name="connsiteY19" fmla="*/ 11560 h 21600"/>
              <a:gd name="connsiteX20" fmla="*/ 3171 w 21097"/>
              <a:gd name="connsiteY20" fmla="*/ 8836 h 21600"/>
              <a:gd name="connsiteX21" fmla="*/ 1783 w 21097"/>
              <a:gd name="connsiteY21" fmla="*/ 0 h 21600"/>
              <a:gd name="connsiteX22" fmla="*/ 6936 w 21097"/>
              <a:gd name="connsiteY22" fmla="*/ 4909 h 21600"/>
              <a:gd name="connsiteX23" fmla="*/ 7927 w 21097"/>
              <a:gd name="connsiteY23" fmla="*/ 0 h 21600"/>
              <a:gd name="connsiteX24" fmla="*/ 10899 w 21097"/>
              <a:gd name="connsiteY24" fmla="*/ 4909 h 21600"/>
              <a:gd name="connsiteX0" fmla="*/ 10899 w 19817"/>
              <a:gd name="connsiteY0" fmla="*/ 4909 h 21600"/>
              <a:gd name="connsiteX1" fmla="*/ 14664 w 19817"/>
              <a:gd name="connsiteY1" fmla="*/ 0 h 21600"/>
              <a:gd name="connsiteX2" fmla="*/ 14862 w 19817"/>
              <a:gd name="connsiteY2" fmla="*/ 4909 h 21600"/>
              <a:gd name="connsiteX3" fmla="*/ 19618 w 19817"/>
              <a:gd name="connsiteY3" fmla="*/ 0 h 21600"/>
              <a:gd name="connsiteX4" fmla="*/ 18231 w 19817"/>
              <a:gd name="connsiteY4" fmla="*/ 7854 h 21600"/>
              <a:gd name="connsiteX5" fmla="*/ 19817 w 19817"/>
              <a:gd name="connsiteY5" fmla="*/ 11781 h 21600"/>
              <a:gd name="connsiteX6" fmla="*/ 17607 w 19817"/>
              <a:gd name="connsiteY6" fmla="*/ 13420 h 21600"/>
              <a:gd name="connsiteX7" fmla="*/ 19222 w 19817"/>
              <a:gd name="connsiteY7" fmla="*/ 15709 h 21600"/>
              <a:gd name="connsiteX8" fmla="*/ 16837 w 19817"/>
              <a:gd name="connsiteY8" fmla="*/ 15887 h 21600"/>
              <a:gd name="connsiteX9" fmla="*/ 17240 w 19817"/>
              <a:gd name="connsiteY9" fmla="*/ 18654 h 21600"/>
              <a:gd name="connsiteX10" fmla="*/ 13475 w 19817"/>
              <a:gd name="connsiteY10" fmla="*/ 12763 h 21600"/>
              <a:gd name="connsiteX11" fmla="*/ 13079 w 19817"/>
              <a:gd name="connsiteY11" fmla="*/ 21600 h 21600"/>
              <a:gd name="connsiteX12" fmla="*/ 10899 w 19817"/>
              <a:gd name="connsiteY12" fmla="*/ 15709 h 21600"/>
              <a:gd name="connsiteX13" fmla="*/ 8323 w 19817"/>
              <a:gd name="connsiteY13" fmla="*/ 21600 h 21600"/>
              <a:gd name="connsiteX14" fmla="*/ 8125 w 19817"/>
              <a:gd name="connsiteY14" fmla="*/ 14727 h 21600"/>
              <a:gd name="connsiteX15" fmla="*/ 4762 w 19817"/>
              <a:gd name="connsiteY15" fmla="*/ 20562 h 21600"/>
              <a:gd name="connsiteX16" fmla="*/ 5667 w 19817"/>
              <a:gd name="connsiteY16" fmla="*/ 16882 h 21600"/>
              <a:gd name="connsiteX17" fmla="*/ 3369 w 19817"/>
              <a:gd name="connsiteY17" fmla="*/ 18654 h 21600"/>
              <a:gd name="connsiteX18" fmla="*/ 3722 w 19817"/>
              <a:gd name="connsiteY18" fmla="*/ 14720 h 21600"/>
              <a:gd name="connsiteX19" fmla="*/ 0 w 19817"/>
              <a:gd name="connsiteY19" fmla="*/ 11560 h 21600"/>
              <a:gd name="connsiteX20" fmla="*/ 3171 w 19817"/>
              <a:gd name="connsiteY20" fmla="*/ 8836 h 21600"/>
              <a:gd name="connsiteX21" fmla="*/ 1783 w 19817"/>
              <a:gd name="connsiteY21" fmla="*/ 0 h 21600"/>
              <a:gd name="connsiteX22" fmla="*/ 6936 w 19817"/>
              <a:gd name="connsiteY22" fmla="*/ 4909 h 21600"/>
              <a:gd name="connsiteX23" fmla="*/ 7927 w 19817"/>
              <a:gd name="connsiteY23" fmla="*/ 0 h 21600"/>
              <a:gd name="connsiteX24" fmla="*/ 10899 w 19817"/>
              <a:gd name="connsiteY24" fmla="*/ 4909 h 21600"/>
              <a:gd name="connsiteX0" fmla="*/ 9116 w 18034"/>
              <a:gd name="connsiteY0" fmla="*/ 4909 h 21600"/>
              <a:gd name="connsiteX1" fmla="*/ 12881 w 18034"/>
              <a:gd name="connsiteY1" fmla="*/ 0 h 21600"/>
              <a:gd name="connsiteX2" fmla="*/ 13079 w 18034"/>
              <a:gd name="connsiteY2" fmla="*/ 4909 h 21600"/>
              <a:gd name="connsiteX3" fmla="*/ 17835 w 18034"/>
              <a:gd name="connsiteY3" fmla="*/ 0 h 21600"/>
              <a:gd name="connsiteX4" fmla="*/ 16448 w 18034"/>
              <a:gd name="connsiteY4" fmla="*/ 7854 h 21600"/>
              <a:gd name="connsiteX5" fmla="*/ 18034 w 18034"/>
              <a:gd name="connsiteY5" fmla="*/ 11781 h 21600"/>
              <a:gd name="connsiteX6" fmla="*/ 15824 w 18034"/>
              <a:gd name="connsiteY6" fmla="*/ 13420 h 21600"/>
              <a:gd name="connsiteX7" fmla="*/ 17439 w 18034"/>
              <a:gd name="connsiteY7" fmla="*/ 15709 h 21600"/>
              <a:gd name="connsiteX8" fmla="*/ 15054 w 18034"/>
              <a:gd name="connsiteY8" fmla="*/ 15887 h 21600"/>
              <a:gd name="connsiteX9" fmla="*/ 15457 w 18034"/>
              <a:gd name="connsiteY9" fmla="*/ 18654 h 21600"/>
              <a:gd name="connsiteX10" fmla="*/ 11692 w 18034"/>
              <a:gd name="connsiteY10" fmla="*/ 12763 h 21600"/>
              <a:gd name="connsiteX11" fmla="*/ 11296 w 18034"/>
              <a:gd name="connsiteY11" fmla="*/ 21600 h 21600"/>
              <a:gd name="connsiteX12" fmla="*/ 9116 w 18034"/>
              <a:gd name="connsiteY12" fmla="*/ 15709 h 21600"/>
              <a:gd name="connsiteX13" fmla="*/ 6540 w 18034"/>
              <a:gd name="connsiteY13" fmla="*/ 21600 h 21600"/>
              <a:gd name="connsiteX14" fmla="*/ 6342 w 18034"/>
              <a:gd name="connsiteY14" fmla="*/ 14727 h 21600"/>
              <a:gd name="connsiteX15" fmla="*/ 2979 w 18034"/>
              <a:gd name="connsiteY15" fmla="*/ 20562 h 21600"/>
              <a:gd name="connsiteX16" fmla="*/ 3884 w 18034"/>
              <a:gd name="connsiteY16" fmla="*/ 16882 h 21600"/>
              <a:gd name="connsiteX17" fmla="*/ 1586 w 18034"/>
              <a:gd name="connsiteY17" fmla="*/ 18654 h 21600"/>
              <a:gd name="connsiteX18" fmla="*/ 1939 w 18034"/>
              <a:gd name="connsiteY18" fmla="*/ 14720 h 21600"/>
              <a:gd name="connsiteX19" fmla="*/ 199 w 18034"/>
              <a:gd name="connsiteY19" fmla="*/ 11781 h 21600"/>
              <a:gd name="connsiteX20" fmla="*/ 1388 w 18034"/>
              <a:gd name="connsiteY20" fmla="*/ 8836 h 21600"/>
              <a:gd name="connsiteX21" fmla="*/ 0 w 18034"/>
              <a:gd name="connsiteY21" fmla="*/ 0 h 21600"/>
              <a:gd name="connsiteX22" fmla="*/ 5153 w 18034"/>
              <a:gd name="connsiteY22" fmla="*/ 4909 h 21600"/>
              <a:gd name="connsiteX23" fmla="*/ 6144 w 18034"/>
              <a:gd name="connsiteY23" fmla="*/ 0 h 21600"/>
              <a:gd name="connsiteX24" fmla="*/ 9116 w 18034"/>
              <a:gd name="connsiteY24" fmla="*/ 4909 h 21600"/>
              <a:gd name="connsiteX0" fmla="*/ 9116 w 18034"/>
              <a:gd name="connsiteY0" fmla="*/ 4909 h 21600"/>
              <a:gd name="connsiteX1" fmla="*/ 12881 w 18034"/>
              <a:gd name="connsiteY1" fmla="*/ 0 h 21600"/>
              <a:gd name="connsiteX2" fmla="*/ 13079 w 18034"/>
              <a:gd name="connsiteY2" fmla="*/ 4909 h 21600"/>
              <a:gd name="connsiteX3" fmla="*/ 17835 w 18034"/>
              <a:gd name="connsiteY3" fmla="*/ 0 h 21600"/>
              <a:gd name="connsiteX4" fmla="*/ 16448 w 18034"/>
              <a:gd name="connsiteY4" fmla="*/ 7854 h 21600"/>
              <a:gd name="connsiteX5" fmla="*/ 18034 w 18034"/>
              <a:gd name="connsiteY5" fmla="*/ 11781 h 21600"/>
              <a:gd name="connsiteX6" fmla="*/ 15824 w 18034"/>
              <a:gd name="connsiteY6" fmla="*/ 13420 h 21600"/>
              <a:gd name="connsiteX7" fmla="*/ 17439 w 18034"/>
              <a:gd name="connsiteY7" fmla="*/ 15709 h 21600"/>
              <a:gd name="connsiteX8" fmla="*/ 15054 w 18034"/>
              <a:gd name="connsiteY8" fmla="*/ 15887 h 21600"/>
              <a:gd name="connsiteX9" fmla="*/ 15457 w 18034"/>
              <a:gd name="connsiteY9" fmla="*/ 18654 h 21600"/>
              <a:gd name="connsiteX10" fmla="*/ 11692 w 18034"/>
              <a:gd name="connsiteY10" fmla="*/ 12763 h 21600"/>
              <a:gd name="connsiteX11" fmla="*/ 11296 w 18034"/>
              <a:gd name="connsiteY11" fmla="*/ 21600 h 21600"/>
              <a:gd name="connsiteX12" fmla="*/ 9116 w 18034"/>
              <a:gd name="connsiteY12" fmla="*/ 18654 h 21600"/>
              <a:gd name="connsiteX13" fmla="*/ 6540 w 18034"/>
              <a:gd name="connsiteY13" fmla="*/ 21600 h 21600"/>
              <a:gd name="connsiteX14" fmla="*/ 6342 w 18034"/>
              <a:gd name="connsiteY14" fmla="*/ 14727 h 21600"/>
              <a:gd name="connsiteX15" fmla="*/ 2979 w 18034"/>
              <a:gd name="connsiteY15" fmla="*/ 20562 h 21600"/>
              <a:gd name="connsiteX16" fmla="*/ 3884 w 18034"/>
              <a:gd name="connsiteY16" fmla="*/ 16882 h 21600"/>
              <a:gd name="connsiteX17" fmla="*/ 1586 w 18034"/>
              <a:gd name="connsiteY17" fmla="*/ 18654 h 21600"/>
              <a:gd name="connsiteX18" fmla="*/ 1939 w 18034"/>
              <a:gd name="connsiteY18" fmla="*/ 14720 h 21600"/>
              <a:gd name="connsiteX19" fmla="*/ 199 w 18034"/>
              <a:gd name="connsiteY19" fmla="*/ 11781 h 21600"/>
              <a:gd name="connsiteX20" fmla="*/ 1388 w 18034"/>
              <a:gd name="connsiteY20" fmla="*/ 8836 h 21600"/>
              <a:gd name="connsiteX21" fmla="*/ 0 w 18034"/>
              <a:gd name="connsiteY21" fmla="*/ 0 h 21600"/>
              <a:gd name="connsiteX22" fmla="*/ 5153 w 18034"/>
              <a:gd name="connsiteY22" fmla="*/ 4909 h 21600"/>
              <a:gd name="connsiteX23" fmla="*/ 6144 w 18034"/>
              <a:gd name="connsiteY23" fmla="*/ 0 h 21600"/>
              <a:gd name="connsiteX24" fmla="*/ 9116 w 18034"/>
              <a:gd name="connsiteY24" fmla="*/ 4909 h 21600"/>
              <a:gd name="connsiteX0" fmla="*/ 9116 w 18034"/>
              <a:gd name="connsiteY0" fmla="*/ 4909 h 21600"/>
              <a:gd name="connsiteX1" fmla="*/ 12881 w 18034"/>
              <a:gd name="connsiteY1" fmla="*/ 0 h 21600"/>
              <a:gd name="connsiteX2" fmla="*/ 13079 w 18034"/>
              <a:gd name="connsiteY2" fmla="*/ 4909 h 21600"/>
              <a:gd name="connsiteX3" fmla="*/ 17835 w 18034"/>
              <a:gd name="connsiteY3" fmla="*/ 0 h 21600"/>
              <a:gd name="connsiteX4" fmla="*/ 16448 w 18034"/>
              <a:gd name="connsiteY4" fmla="*/ 7854 h 21600"/>
              <a:gd name="connsiteX5" fmla="*/ 18034 w 18034"/>
              <a:gd name="connsiteY5" fmla="*/ 11781 h 21600"/>
              <a:gd name="connsiteX6" fmla="*/ 15824 w 18034"/>
              <a:gd name="connsiteY6" fmla="*/ 13420 h 21600"/>
              <a:gd name="connsiteX7" fmla="*/ 17439 w 18034"/>
              <a:gd name="connsiteY7" fmla="*/ 15709 h 21600"/>
              <a:gd name="connsiteX8" fmla="*/ 15054 w 18034"/>
              <a:gd name="connsiteY8" fmla="*/ 15887 h 21600"/>
              <a:gd name="connsiteX9" fmla="*/ 15457 w 18034"/>
              <a:gd name="connsiteY9" fmla="*/ 18654 h 21600"/>
              <a:gd name="connsiteX10" fmla="*/ 11692 w 18034"/>
              <a:gd name="connsiteY10" fmla="*/ 12763 h 21600"/>
              <a:gd name="connsiteX11" fmla="*/ 11296 w 18034"/>
              <a:gd name="connsiteY11" fmla="*/ 21600 h 21600"/>
              <a:gd name="connsiteX12" fmla="*/ 9116 w 18034"/>
              <a:gd name="connsiteY12" fmla="*/ 14727 h 21600"/>
              <a:gd name="connsiteX13" fmla="*/ 6540 w 18034"/>
              <a:gd name="connsiteY13" fmla="*/ 21600 h 21600"/>
              <a:gd name="connsiteX14" fmla="*/ 6342 w 18034"/>
              <a:gd name="connsiteY14" fmla="*/ 14727 h 21600"/>
              <a:gd name="connsiteX15" fmla="*/ 2979 w 18034"/>
              <a:gd name="connsiteY15" fmla="*/ 20562 h 21600"/>
              <a:gd name="connsiteX16" fmla="*/ 3884 w 18034"/>
              <a:gd name="connsiteY16" fmla="*/ 16882 h 21600"/>
              <a:gd name="connsiteX17" fmla="*/ 1586 w 18034"/>
              <a:gd name="connsiteY17" fmla="*/ 18654 h 21600"/>
              <a:gd name="connsiteX18" fmla="*/ 1939 w 18034"/>
              <a:gd name="connsiteY18" fmla="*/ 14720 h 21600"/>
              <a:gd name="connsiteX19" fmla="*/ 199 w 18034"/>
              <a:gd name="connsiteY19" fmla="*/ 11781 h 21600"/>
              <a:gd name="connsiteX20" fmla="*/ 1388 w 18034"/>
              <a:gd name="connsiteY20" fmla="*/ 8836 h 21600"/>
              <a:gd name="connsiteX21" fmla="*/ 0 w 18034"/>
              <a:gd name="connsiteY21" fmla="*/ 0 h 21600"/>
              <a:gd name="connsiteX22" fmla="*/ 5153 w 18034"/>
              <a:gd name="connsiteY22" fmla="*/ 4909 h 21600"/>
              <a:gd name="connsiteX23" fmla="*/ 6144 w 18034"/>
              <a:gd name="connsiteY23" fmla="*/ 0 h 21600"/>
              <a:gd name="connsiteX24" fmla="*/ 9116 w 18034"/>
              <a:gd name="connsiteY24" fmla="*/ 4909 h 21600"/>
              <a:gd name="connsiteX0" fmla="*/ 9116 w 18034"/>
              <a:gd name="connsiteY0" fmla="*/ 4909 h 23563"/>
              <a:gd name="connsiteX1" fmla="*/ 12881 w 18034"/>
              <a:gd name="connsiteY1" fmla="*/ 0 h 23563"/>
              <a:gd name="connsiteX2" fmla="*/ 13079 w 18034"/>
              <a:gd name="connsiteY2" fmla="*/ 4909 h 23563"/>
              <a:gd name="connsiteX3" fmla="*/ 17835 w 18034"/>
              <a:gd name="connsiteY3" fmla="*/ 0 h 23563"/>
              <a:gd name="connsiteX4" fmla="*/ 16448 w 18034"/>
              <a:gd name="connsiteY4" fmla="*/ 7854 h 23563"/>
              <a:gd name="connsiteX5" fmla="*/ 18034 w 18034"/>
              <a:gd name="connsiteY5" fmla="*/ 11781 h 23563"/>
              <a:gd name="connsiteX6" fmla="*/ 15824 w 18034"/>
              <a:gd name="connsiteY6" fmla="*/ 13420 h 23563"/>
              <a:gd name="connsiteX7" fmla="*/ 17439 w 18034"/>
              <a:gd name="connsiteY7" fmla="*/ 15709 h 23563"/>
              <a:gd name="connsiteX8" fmla="*/ 15054 w 18034"/>
              <a:gd name="connsiteY8" fmla="*/ 15887 h 23563"/>
              <a:gd name="connsiteX9" fmla="*/ 15457 w 18034"/>
              <a:gd name="connsiteY9" fmla="*/ 18654 h 23563"/>
              <a:gd name="connsiteX10" fmla="*/ 11692 w 18034"/>
              <a:gd name="connsiteY10" fmla="*/ 12763 h 23563"/>
              <a:gd name="connsiteX11" fmla="*/ 11296 w 18034"/>
              <a:gd name="connsiteY11" fmla="*/ 21600 h 23563"/>
              <a:gd name="connsiteX12" fmla="*/ 9116 w 18034"/>
              <a:gd name="connsiteY12" fmla="*/ 14727 h 23563"/>
              <a:gd name="connsiteX13" fmla="*/ 6540 w 18034"/>
              <a:gd name="connsiteY13" fmla="*/ 23563 h 23563"/>
              <a:gd name="connsiteX14" fmla="*/ 6342 w 18034"/>
              <a:gd name="connsiteY14" fmla="*/ 14727 h 23563"/>
              <a:gd name="connsiteX15" fmla="*/ 2979 w 18034"/>
              <a:gd name="connsiteY15" fmla="*/ 20562 h 23563"/>
              <a:gd name="connsiteX16" fmla="*/ 3884 w 18034"/>
              <a:gd name="connsiteY16" fmla="*/ 16882 h 23563"/>
              <a:gd name="connsiteX17" fmla="*/ 1586 w 18034"/>
              <a:gd name="connsiteY17" fmla="*/ 18654 h 23563"/>
              <a:gd name="connsiteX18" fmla="*/ 1939 w 18034"/>
              <a:gd name="connsiteY18" fmla="*/ 14720 h 23563"/>
              <a:gd name="connsiteX19" fmla="*/ 199 w 18034"/>
              <a:gd name="connsiteY19" fmla="*/ 11781 h 23563"/>
              <a:gd name="connsiteX20" fmla="*/ 1388 w 18034"/>
              <a:gd name="connsiteY20" fmla="*/ 8836 h 23563"/>
              <a:gd name="connsiteX21" fmla="*/ 0 w 18034"/>
              <a:gd name="connsiteY21" fmla="*/ 0 h 23563"/>
              <a:gd name="connsiteX22" fmla="*/ 5153 w 18034"/>
              <a:gd name="connsiteY22" fmla="*/ 4909 h 23563"/>
              <a:gd name="connsiteX23" fmla="*/ 6144 w 18034"/>
              <a:gd name="connsiteY23" fmla="*/ 0 h 23563"/>
              <a:gd name="connsiteX24" fmla="*/ 9116 w 18034"/>
              <a:gd name="connsiteY24" fmla="*/ 4909 h 23563"/>
              <a:gd name="connsiteX0" fmla="*/ 9116 w 18034"/>
              <a:gd name="connsiteY0" fmla="*/ 4909 h 23563"/>
              <a:gd name="connsiteX1" fmla="*/ 12881 w 18034"/>
              <a:gd name="connsiteY1" fmla="*/ 0 h 23563"/>
              <a:gd name="connsiteX2" fmla="*/ 13079 w 18034"/>
              <a:gd name="connsiteY2" fmla="*/ 4909 h 23563"/>
              <a:gd name="connsiteX3" fmla="*/ 17835 w 18034"/>
              <a:gd name="connsiteY3" fmla="*/ 0 h 23563"/>
              <a:gd name="connsiteX4" fmla="*/ 16448 w 18034"/>
              <a:gd name="connsiteY4" fmla="*/ 7854 h 23563"/>
              <a:gd name="connsiteX5" fmla="*/ 18034 w 18034"/>
              <a:gd name="connsiteY5" fmla="*/ 11781 h 23563"/>
              <a:gd name="connsiteX6" fmla="*/ 15824 w 18034"/>
              <a:gd name="connsiteY6" fmla="*/ 13420 h 23563"/>
              <a:gd name="connsiteX7" fmla="*/ 17439 w 18034"/>
              <a:gd name="connsiteY7" fmla="*/ 15709 h 23563"/>
              <a:gd name="connsiteX8" fmla="*/ 15054 w 18034"/>
              <a:gd name="connsiteY8" fmla="*/ 15887 h 23563"/>
              <a:gd name="connsiteX9" fmla="*/ 15457 w 18034"/>
              <a:gd name="connsiteY9" fmla="*/ 18654 h 23563"/>
              <a:gd name="connsiteX10" fmla="*/ 11692 w 18034"/>
              <a:gd name="connsiteY10" fmla="*/ 12763 h 23563"/>
              <a:gd name="connsiteX11" fmla="*/ 11494 w 18034"/>
              <a:gd name="connsiteY11" fmla="*/ 23563 h 23563"/>
              <a:gd name="connsiteX12" fmla="*/ 9116 w 18034"/>
              <a:gd name="connsiteY12" fmla="*/ 14727 h 23563"/>
              <a:gd name="connsiteX13" fmla="*/ 6540 w 18034"/>
              <a:gd name="connsiteY13" fmla="*/ 23563 h 23563"/>
              <a:gd name="connsiteX14" fmla="*/ 6342 w 18034"/>
              <a:gd name="connsiteY14" fmla="*/ 14727 h 23563"/>
              <a:gd name="connsiteX15" fmla="*/ 2979 w 18034"/>
              <a:gd name="connsiteY15" fmla="*/ 20562 h 23563"/>
              <a:gd name="connsiteX16" fmla="*/ 3884 w 18034"/>
              <a:gd name="connsiteY16" fmla="*/ 16882 h 23563"/>
              <a:gd name="connsiteX17" fmla="*/ 1586 w 18034"/>
              <a:gd name="connsiteY17" fmla="*/ 18654 h 23563"/>
              <a:gd name="connsiteX18" fmla="*/ 1939 w 18034"/>
              <a:gd name="connsiteY18" fmla="*/ 14720 h 23563"/>
              <a:gd name="connsiteX19" fmla="*/ 199 w 18034"/>
              <a:gd name="connsiteY19" fmla="*/ 11781 h 23563"/>
              <a:gd name="connsiteX20" fmla="*/ 1388 w 18034"/>
              <a:gd name="connsiteY20" fmla="*/ 8836 h 23563"/>
              <a:gd name="connsiteX21" fmla="*/ 0 w 18034"/>
              <a:gd name="connsiteY21" fmla="*/ 0 h 23563"/>
              <a:gd name="connsiteX22" fmla="*/ 5153 w 18034"/>
              <a:gd name="connsiteY22" fmla="*/ 4909 h 23563"/>
              <a:gd name="connsiteX23" fmla="*/ 6144 w 18034"/>
              <a:gd name="connsiteY23" fmla="*/ 0 h 23563"/>
              <a:gd name="connsiteX24" fmla="*/ 9116 w 18034"/>
              <a:gd name="connsiteY24" fmla="*/ 4909 h 23563"/>
              <a:gd name="connsiteX0" fmla="*/ 9116 w 18034"/>
              <a:gd name="connsiteY0" fmla="*/ 4909 h 23563"/>
              <a:gd name="connsiteX1" fmla="*/ 12881 w 18034"/>
              <a:gd name="connsiteY1" fmla="*/ 0 h 23563"/>
              <a:gd name="connsiteX2" fmla="*/ 13079 w 18034"/>
              <a:gd name="connsiteY2" fmla="*/ 4909 h 23563"/>
              <a:gd name="connsiteX3" fmla="*/ 17835 w 18034"/>
              <a:gd name="connsiteY3" fmla="*/ 0 h 23563"/>
              <a:gd name="connsiteX4" fmla="*/ 16448 w 18034"/>
              <a:gd name="connsiteY4" fmla="*/ 7854 h 23563"/>
              <a:gd name="connsiteX5" fmla="*/ 18034 w 18034"/>
              <a:gd name="connsiteY5" fmla="*/ 11781 h 23563"/>
              <a:gd name="connsiteX6" fmla="*/ 15824 w 18034"/>
              <a:gd name="connsiteY6" fmla="*/ 13420 h 23563"/>
              <a:gd name="connsiteX7" fmla="*/ 17439 w 18034"/>
              <a:gd name="connsiteY7" fmla="*/ 15709 h 23563"/>
              <a:gd name="connsiteX8" fmla="*/ 15054 w 18034"/>
              <a:gd name="connsiteY8" fmla="*/ 15887 h 23563"/>
              <a:gd name="connsiteX9" fmla="*/ 15061 w 18034"/>
              <a:gd name="connsiteY9" fmla="*/ 20618 h 23563"/>
              <a:gd name="connsiteX10" fmla="*/ 11692 w 18034"/>
              <a:gd name="connsiteY10" fmla="*/ 12763 h 23563"/>
              <a:gd name="connsiteX11" fmla="*/ 11494 w 18034"/>
              <a:gd name="connsiteY11" fmla="*/ 23563 h 23563"/>
              <a:gd name="connsiteX12" fmla="*/ 9116 w 18034"/>
              <a:gd name="connsiteY12" fmla="*/ 14727 h 23563"/>
              <a:gd name="connsiteX13" fmla="*/ 6540 w 18034"/>
              <a:gd name="connsiteY13" fmla="*/ 23563 h 23563"/>
              <a:gd name="connsiteX14" fmla="*/ 6342 w 18034"/>
              <a:gd name="connsiteY14" fmla="*/ 14727 h 23563"/>
              <a:gd name="connsiteX15" fmla="*/ 2979 w 18034"/>
              <a:gd name="connsiteY15" fmla="*/ 20562 h 23563"/>
              <a:gd name="connsiteX16" fmla="*/ 3884 w 18034"/>
              <a:gd name="connsiteY16" fmla="*/ 16882 h 23563"/>
              <a:gd name="connsiteX17" fmla="*/ 1586 w 18034"/>
              <a:gd name="connsiteY17" fmla="*/ 18654 h 23563"/>
              <a:gd name="connsiteX18" fmla="*/ 1939 w 18034"/>
              <a:gd name="connsiteY18" fmla="*/ 14720 h 23563"/>
              <a:gd name="connsiteX19" fmla="*/ 199 w 18034"/>
              <a:gd name="connsiteY19" fmla="*/ 11781 h 23563"/>
              <a:gd name="connsiteX20" fmla="*/ 1388 w 18034"/>
              <a:gd name="connsiteY20" fmla="*/ 8836 h 23563"/>
              <a:gd name="connsiteX21" fmla="*/ 0 w 18034"/>
              <a:gd name="connsiteY21" fmla="*/ 0 h 23563"/>
              <a:gd name="connsiteX22" fmla="*/ 5153 w 18034"/>
              <a:gd name="connsiteY22" fmla="*/ 4909 h 23563"/>
              <a:gd name="connsiteX23" fmla="*/ 6144 w 18034"/>
              <a:gd name="connsiteY23" fmla="*/ 0 h 23563"/>
              <a:gd name="connsiteX24" fmla="*/ 9116 w 18034"/>
              <a:gd name="connsiteY24" fmla="*/ 4909 h 23563"/>
              <a:gd name="connsiteX0" fmla="*/ 9116 w 18034"/>
              <a:gd name="connsiteY0" fmla="*/ 4909 h 23563"/>
              <a:gd name="connsiteX1" fmla="*/ 12881 w 18034"/>
              <a:gd name="connsiteY1" fmla="*/ 0 h 23563"/>
              <a:gd name="connsiteX2" fmla="*/ 13079 w 18034"/>
              <a:gd name="connsiteY2" fmla="*/ 4909 h 23563"/>
              <a:gd name="connsiteX3" fmla="*/ 17835 w 18034"/>
              <a:gd name="connsiteY3" fmla="*/ 0 h 23563"/>
              <a:gd name="connsiteX4" fmla="*/ 16448 w 18034"/>
              <a:gd name="connsiteY4" fmla="*/ 7854 h 23563"/>
              <a:gd name="connsiteX5" fmla="*/ 18034 w 18034"/>
              <a:gd name="connsiteY5" fmla="*/ 11781 h 23563"/>
              <a:gd name="connsiteX6" fmla="*/ 15824 w 18034"/>
              <a:gd name="connsiteY6" fmla="*/ 13420 h 23563"/>
              <a:gd name="connsiteX7" fmla="*/ 17439 w 18034"/>
              <a:gd name="connsiteY7" fmla="*/ 19636 h 23563"/>
              <a:gd name="connsiteX8" fmla="*/ 15054 w 18034"/>
              <a:gd name="connsiteY8" fmla="*/ 15887 h 23563"/>
              <a:gd name="connsiteX9" fmla="*/ 15061 w 18034"/>
              <a:gd name="connsiteY9" fmla="*/ 20618 h 23563"/>
              <a:gd name="connsiteX10" fmla="*/ 11692 w 18034"/>
              <a:gd name="connsiteY10" fmla="*/ 12763 h 23563"/>
              <a:gd name="connsiteX11" fmla="*/ 11494 w 18034"/>
              <a:gd name="connsiteY11" fmla="*/ 23563 h 23563"/>
              <a:gd name="connsiteX12" fmla="*/ 9116 w 18034"/>
              <a:gd name="connsiteY12" fmla="*/ 14727 h 23563"/>
              <a:gd name="connsiteX13" fmla="*/ 6540 w 18034"/>
              <a:gd name="connsiteY13" fmla="*/ 23563 h 23563"/>
              <a:gd name="connsiteX14" fmla="*/ 6342 w 18034"/>
              <a:gd name="connsiteY14" fmla="*/ 14727 h 23563"/>
              <a:gd name="connsiteX15" fmla="*/ 2979 w 18034"/>
              <a:gd name="connsiteY15" fmla="*/ 20562 h 23563"/>
              <a:gd name="connsiteX16" fmla="*/ 3884 w 18034"/>
              <a:gd name="connsiteY16" fmla="*/ 16882 h 23563"/>
              <a:gd name="connsiteX17" fmla="*/ 1586 w 18034"/>
              <a:gd name="connsiteY17" fmla="*/ 18654 h 23563"/>
              <a:gd name="connsiteX18" fmla="*/ 1939 w 18034"/>
              <a:gd name="connsiteY18" fmla="*/ 14720 h 23563"/>
              <a:gd name="connsiteX19" fmla="*/ 199 w 18034"/>
              <a:gd name="connsiteY19" fmla="*/ 11781 h 23563"/>
              <a:gd name="connsiteX20" fmla="*/ 1388 w 18034"/>
              <a:gd name="connsiteY20" fmla="*/ 8836 h 23563"/>
              <a:gd name="connsiteX21" fmla="*/ 0 w 18034"/>
              <a:gd name="connsiteY21" fmla="*/ 0 h 23563"/>
              <a:gd name="connsiteX22" fmla="*/ 5153 w 18034"/>
              <a:gd name="connsiteY22" fmla="*/ 4909 h 23563"/>
              <a:gd name="connsiteX23" fmla="*/ 6144 w 18034"/>
              <a:gd name="connsiteY23" fmla="*/ 0 h 23563"/>
              <a:gd name="connsiteX24" fmla="*/ 9116 w 18034"/>
              <a:gd name="connsiteY24" fmla="*/ 4909 h 23563"/>
              <a:gd name="connsiteX0" fmla="*/ 9116 w 18034"/>
              <a:gd name="connsiteY0" fmla="*/ 4909 h 23563"/>
              <a:gd name="connsiteX1" fmla="*/ 12881 w 18034"/>
              <a:gd name="connsiteY1" fmla="*/ 0 h 23563"/>
              <a:gd name="connsiteX2" fmla="*/ 13079 w 18034"/>
              <a:gd name="connsiteY2" fmla="*/ 4909 h 23563"/>
              <a:gd name="connsiteX3" fmla="*/ 17835 w 18034"/>
              <a:gd name="connsiteY3" fmla="*/ 0 h 23563"/>
              <a:gd name="connsiteX4" fmla="*/ 16448 w 18034"/>
              <a:gd name="connsiteY4" fmla="*/ 7854 h 23563"/>
              <a:gd name="connsiteX5" fmla="*/ 18034 w 18034"/>
              <a:gd name="connsiteY5" fmla="*/ 11781 h 23563"/>
              <a:gd name="connsiteX6" fmla="*/ 16646 w 18034"/>
              <a:gd name="connsiteY6" fmla="*/ 14727 h 23563"/>
              <a:gd name="connsiteX7" fmla="*/ 17439 w 18034"/>
              <a:gd name="connsiteY7" fmla="*/ 19636 h 23563"/>
              <a:gd name="connsiteX8" fmla="*/ 15054 w 18034"/>
              <a:gd name="connsiteY8" fmla="*/ 15887 h 23563"/>
              <a:gd name="connsiteX9" fmla="*/ 15061 w 18034"/>
              <a:gd name="connsiteY9" fmla="*/ 20618 h 23563"/>
              <a:gd name="connsiteX10" fmla="*/ 11692 w 18034"/>
              <a:gd name="connsiteY10" fmla="*/ 12763 h 23563"/>
              <a:gd name="connsiteX11" fmla="*/ 11494 w 18034"/>
              <a:gd name="connsiteY11" fmla="*/ 23563 h 23563"/>
              <a:gd name="connsiteX12" fmla="*/ 9116 w 18034"/>
              <a:gd name="connsiteY12" fmla="*/ 14727 h 23563"/>
              <a:gd name="connsiteX13" fmla="*/ 6540 w 18034"/>
              <a:gd name="connsiteY13" fmla="*/ 23563 h 23563"/>
              <a:gd name="connsiteX14" fmla="*/ 6342 w 18034"/>
              <a:gd name="connsiteY14" fmla="*/ 14727 h 23563"/>
              <a:gd name="connsiteX15" fmla="*/ 2979 w 18034"/>
              <a:gd name="connsiteY15" fmla="*/ 20562 h 23563"/>
              <a:gd name="connsiteX16" fmla="*/ 3884 w 18034"/>
              <a:gd name="connsiteY16" fmla="*/ 16882 h 23563"/>
              <a:gd name="connsiteX17" fmla="*/ 1586 w 18034"/>
              <a:gd name="connsiteY17" fmla="*/ 18654 h 23563"/>
              <a:gd name="connsiteX18" fmla="*/ 1939 w 18034"/>
              <a:gd name="connsiteY18" fmla="*/ 14720 h 23563"/>
              <a:gd name="connsiteX19" fmla="*/ 199 w 18034"/>
              <a:gd name="connsiteY19" fmla="*/ 11781 h 23563"/>
              <a:gd name="connsiteX20" fmla="*/ 1388 w 18034"/>
              <a:gd name="connsiteY20" fmla="*/ 8836 h 23563"/>
              <a:gd name="connsiteX21" fmla="*/ 0 w 18034"/>
              <a:gd name="connsiteY21" fmla="*/ 0 h 23563"/>
              <a:gd name="connsiteX22" fmla="*/ 5153 w 18034"/>
              <a:gd name="connsiteY22" fmla="*/ 4909 h 23563"/>
              <a:gd name="connsiteX23" fmla="*/ 6144 w 18034"/>
              <a:gd name="connsiteY23" fmla="*/ 0 h 23563"/>
              <a:gd name="connsiteX24" fmla="*/ 9116 w 18034"/>
              <a:gd name="connsiteY24" fmla="*/ 4909 h 2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034" h="23563">
                <a:moveTo>
                  <a:pt x="9116" y="4909"/>
                </a:moveTo>
                <a:lnTo>
                  <a:pt x="12881" y="0"/>
                </a:lnTo>
                <a:cubicBezTo>
                  <a:pt x="12759" y="1775"/>
                  <a:pt x="13201" y="3134"/>
                  <a:pt x="13079" y="4909"/>
                </a:cubicBezTo>
                <a:lnTo>
                  <a:pt x="17835" y="0"/>
                </a:lnTo>
                <a:lnTo>
                  <a:pt x="16448" y="7854"/>
                </a:lnTo>
                <a:lnTo>
                  <a:pt x="18034" y="11781"/>
                </a:lnTo>
                <a:lnTo>
                  <a:pt x="16646" y="14727"/>
                </a:lnTo>
                <a:lnTo>
                  <a:pt x="17439" y="19636"/>
                </a:lnTo>
                <a:lnTo>
                  <a:pt x="15054" y="15887"/>
                </a:lnTo>
                <a:cubicBezTo>
                  <a:pt x="15188" y="16809"/>
                  <a:pt x="14927" y="19696"/>
                  <a:pt x="15061" y="20618"/>
                </a:cubicBezTo>
                <a:lnTo>
                  <a:pt x="11692" y="12763"/>
                </a:lnTo>
                <a:lnTo>
                  <a:pt x="11494" y="23563"/>
                </a:lnTo>
                <a:lnTo>
                  <a:pt x="9116" y="14727"/>
                </a:lnTo>
                <a:lnTo>
                  <a:pt x="6540" y="23563"/>
                </a:lnTo>
                <a:cubicBezTo>
                  <a:pt x="6283" y="21572"/>
                  <a:pt x="6599" y="16718"/>
                  <a:pt x="6342" y="14727"/>
                </a:cubicBezTo>
                <a:lnTo>
                  <a:pt x="2979" y="20562"/>
                </a:lnTo>
                <a:lnTo>
                  <a:pt x="3884" y="16882"/>
                </a:lnTo>
                <a:lnTo>
                  <a:pt x="1586" y="18654"/>
                </a:lnTo>
                <a:cubicBezTo>
                  <a:pt x="1704" y="17343"/>
                  <a:pt x="1821" y="16031"/>
                  <a:pt x="1939" y="14720"/>
                </a:cubicBezTo>
                <a:lnTo>
                  <a:pt x="199" y="11781"/>
                </a:lnTo>
                <a:lnTo>
                  <a:pt x="1388" y="8836"/>
                </a:lnTo>
                <a:lnTo>
                  <a:pt x="0" y="0"/>
                </a:lnTo>
                <a:lnTo>
                  <a:pt x="5153" y="4909"/>
                </a:lnTo>
                <a:lnTo>
                  <a:pt x="6144" y="0"/>
                </a:lnTo>
                <a:lnTo>
                  <a:pt x="9116" y="4909"/>
                </a:lnTo>
                <a:close/>
              </a:path>
            </a:pathLst>
          </a:custGeo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Наши  достижения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K:\Users\Марина\AppData\Local\Microsoft\Windows\Temporary Internet Files\Content.Word\P108023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4643438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F:\24.12.2015 Дк.им.Гагарина Закрытие 12 Рождеств.образ.чтений\Грамота Шуткова М.А.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0094" y="1283279"/>
            <a:ext cx="3561062" cy="514611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20000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C0504D"/>
      </a:accent2>
      <a:accent3>
        <a:srgbClr val="9BBB59"/>
      </a:accent3>
      <a:accent4>
        <a:srgbClr val="8064A2"/>
      </a:accent4>
      <a:accent5>
        <a:srgbClr val="0B0BFF"/>
      </a:accent5>
      <a:accent6>
        <a:srgbClr val="F79646"/>
      </a:accent6>
      <a:hlink>
        <a:srgbClr val="6565FF"/>
      </a:hlink>
      <a:folHlink>
        <a:srgbClr val="92CDDC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4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5B3D7"/>
    </a:accent1>
    <a:accent2>
      <a:srgbClr val="C0504D"/>
    </a:accent2>
    <a:accent3>
      <a:srgbClr val="9BBB59"/>
    </a:accent3>
    <a:accent4>
      <a:srgbClr val="8064A2"/>
    </a:accent4>
    <a:accent5>
      <a:srgbClr val="0B0BFF"/>
    </a:accent5>
    <a:accent6>
      <a:srgbClr val="F79646"/>
    </a:accent6>
    <a:hlink>
      <a:srgbClr val="6565FF"/>
    </a:hlink>
    <a:folHlink>
      <a:srgbClr val="92CDD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</TotalTime>
  <Words>146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Цель проекта: сформировать духовно-нравственные качества личности у обучающихся на примере жизнеописания монахини Иулиании (Соколовой М.Н.) </vt:lpstr>
      <vt:lpstr>Слайд 3</vt:lpstr>
      <vt:lpstr>Слайд 4</vt:lpstr>
      <vt:lpstr>Слайд 5</vt:lpstr>
      <vt:lpstr>Слайд 6</vt:lpstr>
      <vt:lpstr>Слайд 7</vt:lpstr>
      <vt:lpstr>Слайд 8</vt:lpstr>
      <vt:lpstr>Наши  достижения </vt:lpstr>
      <vt:lpstr>Наши  достижения 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15</cp:revision>
  <dcterms:created xsi:type="dcterms:W3CDTF">2015-12-07T14:59:55Z</dcterms:created>
  <dcterms:modified xsi:type="dcterms:W3CDTF">2018-07-03T10:22:38Z</dcterms:modified>
</cp:coreProperties>
</file>